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6" r:id="rId1"/>
    <p:sldMasterId id="2147483959" r:id="rId2"/>
  </p:sldMasterIdLst>
  <p:notesMasterIdLst>
    <p:notesMasterId r:id="rId17"/>
  </p:notesMasterIdLst>
  <p:sldIdLst>
    <p:sldId id="469" r:id="rId3"/>
    <p:sldId id="450" r:id="rId4"/>
    <p:sldId id="451" r:id="rId5"/>
    <p:sldId id="464" r:id="rId6"/>
    <p:sldId id="453" r:id="rId7"/>
    <p:sldId id="454" r:id="rId8"/>
    <p:sldId id="455" r:id="rId9"/>
    <p:sldId id="456" r:id="rId10"/>
    <p:sldId id="457" r:id="rId11"/>
    <p:sldId id="458" r:id="rId12"/>
    <p:sldId id="459" r:id="rId13"/>
    <p:sldId id="460" r:id="rId14"/>
    <p:sldId id="461" r:id="rId15"/>
    <p:sldId id="466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53" autoAdjust="0"/>
    <p:restoredTop sz="94660"/>
  </p:normalViewPr>
  <p:slideViewPr>
    <p:cSldViewPr>
      <p:cViewPr varScale="1">
        <p:scale>
          <a:sx n="70" d="100"/>
          <a:sy n="70" d="100"/>
        </p:scale>
        <p:origin x="981" y="27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C004FB-D65C-4933-87BC-25BDBF76D08A}" type="datetimeFigureOut">
              <a:rPr lang="en-US" smtClean="0"/>
              <a:t>9/30/2016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6056EF-208E-4D30-A16D-880147EAF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927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jpe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jpe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jpe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jpe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jpe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jpe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jpe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jpe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jpe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jpe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jpe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- R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" y="4960138"/>
            <a:ext cx="6290132" cy="151056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b="1"/>
          </a:p>
        </p:txBody>
      </p:sp>
      <p:sp>
        <p:nvSpPr>
          <p:cNvPr id="13" name="Rectangle 12"/>
          <p:cNvSpPr/>
          <p:nvPr/>
        </p:nvSpPr>
        <p:spPr>
          <a:xfrm>
            <a:off x="6265641" y="4960137"/>
            <a:ext cx="2885591" cy="1486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b="1"/>
          </a:p>
        </p:txBody>
      </p:sp>
      <p:sp>
        <p:nvSpPr>
          <p:cNvPr id="9" name="Rectangle 8"/>
          <p:cNvSpPr/>
          <p:nvPr/>
        </p:nvSpPr>
        <p:spPr>
          <a:xfrm>
            <a:off x="0" y="6446642"/>
            <a:ext cx="9144000" cy="41135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909984"/>
          </a:xfrm>
        </p:spPr>
        <p:txBody>
          <a:bodyPr anchor="ctr">
            <a:normAutofit/>
          </a:bodyPr>
          <a:lstStyle>
            <a:lvl1pPr algn="r">
              <a:defRPr sz="3750" b="1" cap="none" spc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2900" y="5894184"/>
            <a:ext cx="5829300" cy="528993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35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 algn="ctr">
              <a:buNone/>
              <a:defRPr sz="135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350"/>
            </a:lvl4pPr>
            <a:lvl5pPr marL="1371600" indent="0" algn="ctr">
              <a:buNone/>
              <a:defRPr sz="1350"/>
            </a:lvl5pPr>
            <a:lvl6pPr marL="1714500" indent="0" algn="ctr">
              <a:buNone/>
              <a:defRPr sz="1350"/>
            </a:lvl6pPr>
            <a:lvl7pPr marL="2057400" indent="0" algn="ctr">
              <a:buNone/>
              <a:defRPr sz="1350"/>
            </a:lvl7pPr>
            <a:lvl8pPr marL="2400300" indent="0" algn="ctr">
              <a:buNone/>
              <a:defRPr sz="1350"/>
            </a:lvl8pPr>
            <a:lvl9pPr marL="2743200" indent="0" algn="ctr">
              <a:buNone/>
              <a:defRPr sz="135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96388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195806" y="4964700"/>
            <a:ext cx="75820" cy="148194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21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99888"/>
            <a:ext cx="1615607" cy="274320"/>
          </a:xfrm>
          <a:prstGeom prst="rect">
            <a:avLst/>
          </a:prstGeom>
        </p:spPr>
        <p:txBody>
          <a:bodyPr/>
          <a:lstStyle>
            <a:lvl1pPr algn="l">
              <a:defRPr sz="2000" b="1"/>
            </a:lvl1pPr>
          </a:lstStyle>
          <a:p>
            <a:fld id="{01C323DD-61B4-4137-BBA5-3AFE52E80543}" type="datetime1">
              <a:rPr lang="en-US" smtClean="0"/>
              <a:pPr/>
              <a:t>9/30/2016</a:t>
            </a:fld>
            <a:endParaRPr lang="en-US" dirty="0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99888"/>
            <a:ext cx="5414522" cy="274320"/>
          </a:xfrm>
          <a:prstGeom prst="rect">
            <a:avLst/>
          </a:prstGeom>
        </p:spPr>
        <p:txBody>
          <a:bodyPr/>
          <a:lstStyle>
            <a:lvl1pPr algn="r">
              <a:defRPr sz="2000" b="1"/>
            </a:lvl1pPr>
          </a:lstStyle>
          <a:p>
            <a:r>
              <a:rPr lang="en-US" dirty="0"/>
              <a:t> Peregrine Academic Services</a:t>
            </a:r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353" y="6499888"/>
            <a:ext cx="730250" cy="274320"/>
          </a:xfrm>
          <a:prstGeom prst="rect">
            <a:avLst/>
          </a:prstGeom>
        </p:spPr>
        <p:txBody>
          <a:bodyPr/>
          <a:lstStyle>
            <a:lvl1pPr>
              <a:defRPr sz="2000" b="1"/>
            </a:lvl1pPr>
          </a:lstStyle>
          <a:p>
            <a:fld id="{4D8730D9-3138-4A97-B772-C2D18195B2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9082644" y="4962418"/>
            <a:ext cx="75820" cy="148194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4171" y="5334000"/>
            <a:ext cx="2617429" cy="73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860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2 (Double Head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570"/>
            <a:ext cx="9146405" cy="64466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570"/>
            <a:ext cx="9146405" cy="644664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446642"/>
            <a:ext cx="9144000" cy="4233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2" name="Rectangle 11"/>
          <p:cNvSpPr/>
          <p:nvPr/>
        </p:nvSpPr>
        <p:spPr>
          <a:xfrm>
            <a:off x="1" y="1"/>
            <a:ext cx="577514" cy="644664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604158" cy="63681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376307"/>
            <a:ext cx="577515" cy="78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58439" y="1"/>
            <a:ext cx="45719" cy="6446641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99888"/>
            <a:ext cx="1615607" cy="274320"/>
          </a:xfrm>
          <a:prstGeom prst="rect">
            <a:avLst/>
          </a:prstGeom>
        </p:spPr>
        <p:txBody>
          <a:bodyPr/>
          <a:lstStyle>
            <a:lvl1pPr algn="l">
              <a:defRPr sz="2000"/>
            </a:lvl1pPr>
          </a:lstStyle>
          <a:p>
            <a:fld id="{D6E43554-6EF8-4691-B68A-DF3E083139EA}" type="datetime1">
              <a:rPr lang="en-US" smtClean="0"/>
              <a:t>9/30/2016</a:t>
            </a:fld>
            <a:endParaRPr lang="en-US" dirty="0"/>
          </a:p>
        </p:txBody>
      </p:sp>
      <p:sp>
        <p:nvSpPr>
          <p:cNvPr id="2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99888"/>
            <a:ext cx="5414522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algn="r"/>
            <a:r>
              <a:rPr lang="en-US" dirty="0"/>
              <a:t> Peregrine Academic Services</a:t>
            </a:r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353" y="6499888"/>
            <a:ext cx="730250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fld id="{4D8730D9-3138-4A97-B772-C2D18195B2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314700" y="3541729"/>
            <a:ext cx="5829300" cy="6229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314700" y="2078689"/>
            <a:ext cx="5829300" cy="14630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3314700" y="2078689"/>
            <a:ext cx="5715000" cy="1463040"/>
          </a:xfrm>
        </p:spPr>
        <p:txBody>
          <a:bodyPr anchor="ctr">
            <a:normAutofit/>
          </a:bodyPr>
          <a:lstStyle>
            <a:lvl1pPr algn="l">
              <a:defRPr sz="5400" b="1" cap="none" spc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7" name="Text Placeholder 2"/>
          <p:cNvSpPr>
            <a:spLocks noGrp="1"/>
          </p:cNvSpPr>
          <p:nvPr>
            <p:ph type="body" idx="1"/>
          </p:nvPr>
        </p:nvSpPr>
        <p:spPr>
          <a:xfrm>
            <a:off x="3314700" y="3612064"/>
            <a:ext cx="5715000" cy="552612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35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314700" y="3541729"/>
            <a:ext cx="5829300" cy="7033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216" y="-8164"/>
            <a:ext cx="583245" cy="64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829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1016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10161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" y="4960138"/>
            <a:ext cx="6290132" cy="151056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3" name="Rectangle 12"/>
          <p:cNvSpPr/>
          <p:nvPr/>
        </p:nvSpPr>
        <p:spPr>
          <a:xfrm>
            <a:off x="6265641" y="4960137"/>
            <a:ext cx="2895979" cy="1486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9" name="Rectangle 8"/>
          <p:cNvSpPr/>
          <p:nvPr/>
        </p:nvSpPr>
        <p:spPr>
          <a:xfrm>
            <a:off x="0" y="6446642"/>
            <a:ext cx="9144000" cy="41135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909984"/>
          </a:xfrm>
        </p:spPr>
        <p:txBody>
          <a:bodyPr anchor="ctr">
            <a:normAutofit/>
          </a:bodyPr>
          <a:lstStyle>
            <a:lvl1pPr algn="r">
              <a:defRPr sz="3750" b="1" cap="none" spc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2900" y="5894184"/>
            <a:ext cx="5829300" cy="528993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35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 algn="ctr">
              <a:buNone/>
              <a:defRPr sz="135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350"/>
            </a:lvl4pPr>
            <a:lvl5pPr marL="1371600" indent="0" algn="ctr">
              <a:buNone/>
              <a:defRPr sz="1350"/>
            </a:lvl5pPr>
            <a:lvl6pPr marL="1714500" indent="0" algn="ctr">
              <a:buNone/>
              <a:defRPr sz="1350"/>
            </a:lvl6pPr>
            <a:lvl7pPr marL="2057400" indent="0" algn="ctr">
              <a:buNone/>
              <a:defRPr sz="1350"/>
            </a:lvl7pPr>
            <a:lvl8pPr marL="2400300" indent="0" algn="ctr">
              <a:buNone/>
              <a:defRPr sz="1350"/>
            </a:lvl8pPr>
            <a:lvl9pPr marL="2743200" indent="0" algn="ctr">
              <a:buNone/>
              <a:defRPr sz="135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204859" y="4964700"/>
            <a:ext cx="75820" cy="148194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99888"/>
            <a:ext cx="1615607" cy="274320"/>
          </a:xfrm>
          <a:prstGeom prst="rect">
            <a:avLst/>
          </a:prstGeom>
        </p:spPr>
        <p:txBody>
          <a:bodyPr/>
          <a:lstStyle>
            <a:lvl1pPr algn="l">
              <a:defRPr sz="2000"/>
            </a:lvl1pPr>
          </a:lstStyle>
          <a:p>
            <a:fld id="{DECE74F1-2346-4D1C-9B59-C9F2C1EA72B1}" type="datetime1">
              <a:rPr lang="en-US" smtClean="0"/>
              <a:t>9/30/2016</a:t>
            </a:fld>
            <a:endParaRPr lang="en-US" dirty="0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99888"/>
            <a:ext cx="5414522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algn="r"/>
            <a:r>
              <a:rPr lang="en-US" dirty="0"/>
              <a:t> Peregrine Academic Services</a:t>
            </a:r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353" y="6499888"/>
            <a:ext cx="730250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fld id="{4D8730D9-3138-4A97-B772-C2D18195B2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9082644" y="4962418"/>
            <a:ext cx="75820" cy="148194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4171" y="5334000"/>
            <a:ext cx="2617429" cy="73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8374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1016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10161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" y="4960138"/>
            <a:ext cx="6290132" cy="151056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3" name="Rectangle 12"/>
          <p:cNvSpPr/>
          <p:nvPr/>
        </p:nvSpPr>
        <p:spPr>
          <a:xfrm>
            <a:off x="6265641" y="4960137"/>
            <a:ext cx="2895979" cy="1486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9" name="Rectangle 8"/>
          <p:cNvSpPr/>
          <p:nvPr/>
        </p:nvSpPr>
        <p:spPr>
          <a:xfrm>
            <a:off x="0" y="6446642"/>
            <a:ext cx="9144000" cy="41135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909984"/>
          </a:xfrm>
        </p:spPr>
        <p:txBody>
          <a:bodyPr anchor="ctr">
            <a:normAutofit/>
          </a:bodyPr>
          <a:lstStyle>
            <a:lvl1pPr algn="r">
              <a:defRPr sz="3750" b="1" cap="none" spc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2900" y="5894184"/>
            <a:ext cx="5829300" cy="528993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35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 algn="ctr">
              <a:buNone/>
              <a:defRPr sz="135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350"/>
            </a:lvl4pPr>
            <a:lvl5pPr marL="1371600" indent="0" algn="ctr">
              <a:buNone/>
              <a:defRPr sz="1350"/>
            </a:lvl5pPr>
            <a:lvl6pPr marL="1714500" indent="0" algn="ctr">
              <a:buNone/>
              <a:defRPr sz="1350"/>
            </a:lvl6pPr>
            <a:lvl7pPr marL="2057400" indent="0" algn="ctr">
              <a:buNone/>
              <a:defRPr sz="1350"/>
            </a:lvl7pPr>
            <a:lvl8pPr marL="2400300" indent="0" algn="ctr">
              <a:buNone/>
              <a:defRPr sz="1350"/>
            </a:lvl8pPr>
            <a:lvl9pPr marL="2743200" indent="0" algn="ctr">
              <a:buNone/>
              <a:defRPr sz="135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204859" y="4964700"/>
            <a:ext cx="75820" cy="148194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99888"/>
            <a:ext cx="1615607" cy="274320"/>
          </a:xfrm>
          <a:prstGeom prst="rect">
            <a:avLst/>
          </a:prstGeom>
        </p:spPr>
        <p:txBody>
          <a:bodyPr/>
          <a:lstStyle>
            <a:lvl1pPr algn="l">
              <a:defRPr sz="2000"/>
            </a:lvl1pPr>
          </a:lstStyle>
          <a:p>
            <a:fld id="{7C36C628-6A24-4CD4-9D2D-15101865B19E}" type="datetime1">
              <a:rPr lang="en-US" smtClean="0"/>
              <a:t>9/30/2016</a:t>
            </a:fld>
            <a:endParaRPr lang="en-US" dirty="0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99888"/>
            <a:ext cx="5414522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algn="r"/>
            <a:r>
              <a:rPr lang="en-US" dirty="0"/>
              <a:t> Peregrine Academic Services</a:t>
            </a:r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353" y="6499888"/>
            <a:ext cx="730250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fld id="{4D8730D9-3138-4A97-B772-C2D18195B2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082644" y="4962418"/>
            <a:ext cx="75820" cy="148194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2585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1 (Double) Flying Fal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4158" y="2135"/>
            <a:ext cx="8539842" cy="664307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4158" y="2135"/>
            <a:ext cx="8539842" cy="664307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314700" y="3541729"/>
            <a:ext cx="5829300" cy="6229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314700" y="2078689"/>
            <a:ext cx="5829300" cy="14630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6446642"/>
            <a:ext cx="9144000" cy="4233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2" name="Rectangle 11"/>
          <p:cNvSpPr/>
          <p:nvPr/>
        </p:nvSpPr>
        <p:spPr>
          <a:xfrm>
            <a:off x="1" y="1"/>
            <a:ext cx="577514" cy="644664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4700" y="2078689"/>
            <a:ext cx="5715000" cy="1463040"/>
          </a:xfrm>
        </p:spPr>
        <p:txBody>
          <a:bodyPr anchor="ctr">
            <a:normAutofit/>
          </a:bodyPr>
          <a:lstStyle>
            <a:lvl1pPr algn="l">
              <a:defRPr sz="5400" b="1" cap="none" spc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14700" y="3612064"/>
            <a:ext cx="5715000" cy="552612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35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604158" cy="63681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376307"/>
            <a:ext cx="577515" cy="78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58439" y="1"/>
            <a:ext cx="45719" cy="6446641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314700" y="3541729"/>
            <a:ext cx="5829300" cy="7033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99888"/>
            <a:ext cx="1615607" cy="274320"/>
          </a:xfrm>
          <a:prstGeom prst="rect">
            <a:avLst/>
          </a:prstGeom>
        </p:spPr>
        <p:txBody>
          <a:bodyPr/>
          <a:lstStyle>
            <a:lvl1pPr algn="l">
              <a:defRPr sz="2000"/>
            </a:lvl1pPr>
          </a:lstStyle>
          <a:p>
            <a:fld id="{8976129F-71F6-42D9-B8D3-98A70B87FC75}" type="datetime1">
              <a:rPr lang="en-US" smtClean="0"/>
              <a:t>9/30/2016</a:t>
            </a:fld>
            <a:endParaRPr lang="en-US" dirty="0"/>
          </a:p>
        </p:txBody>
      </p:sp>
      <p:sp>
        <p:nvSpPr>
          <p:cNvPr id="2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99888"/>
            <a:ext cx="5414522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algn="r"/>
            <a:r>
              <a:rPr lang="en-US" dirty="0"/>
              <a:t> Peregrine Academic Services</a:t>
            </a:r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353" y="6499888"/>
            <a:ext cx="730250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fld id="{4D8730D9-3138-4A97-B772-C2D18195B29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216" y="-8164"/>
            <a:ext cx="583245" cy="64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5450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Section Header (Single Head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4158" y="2135"/>
            <a:ext cx="8539842" cy="66430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4158" y="2135"/>
            <a:ext cx="8539842" cy="664307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446642"/>
            <a:ext cx="9144000" cy="4233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2" name="Rectangle 11"/>
          <p:cNvSpPr/>
          <p:nvPr/>
        </p:nvSpPr>
        <p:spPr>
          <a:xfrm>
            <a:off x="1" y="1"/>
            <a:ext cx="577514" cy="644664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604158" cy="63681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376307"/>
            <a:ext cx="577515" cy="78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58439" y="1"/>
            <a:ext cx="45719" cy="6446641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99888"/>
            <a:ext cx="1615607" cy="274320"/>
          </a:xfrm>
          <a:prstGeom prst="rect">
            <a:avLst/>
          </a:prstGeom>
        </p:spPr>
        <p:txBody>
          <a:bodyPr/>
          <a:lstStyle>
            <a:lvl1pPr algn="l">
              <a:defRPr sz="2000"/>
            </a:lvl1pPr>
          </a:lstStyle>
          <a:p>
            <a:fld id="{9A00E37D-9EAA-47F9-AF26-BB47B211B9F9}" type="datetime1">
              <a:rPr lang="en-US" smtClean="0"/>
              <a:t>9/30/2016</a:t>
            </a:fld>
            <a:endParaRPr lang="en-US" dirty="0"/>
          </a:p>
        </p:txBody>
      </p:sp>
      <p:sp>
        <p:nvSpPr>
          <p:cNvPr id="2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99888"/>
            <a:ext cx="5414522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algn="r"/>
            <a:r>
              <a:rPr lang="en-US" dirty="0"/>
              <a:t> Peregrine Academic Services</a:t>
            </a:r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353" y="6499888"/>
            <a:ext cx="730250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fld id="{4D8730D9-3138-4A97-B772-C2D18195B2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3314700" y="3541729"/>
            <a:ext cx="5829300" cy="6229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3314700" y="2686049"/>
            <a:ext cx="5829300" cy="85567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3314700" y="2686049"/>
            <a:ext cx="5715000" cy="855680"/>
          </a:xfrm>
        </p:spPr>
        <p:txBody>
          <a:bodyPr anchor="ctr">
            <a:normAutofit/>
          </a:bodyPr>
          <a:lstStyle>
            <a:lvl1pPr algn="l">
              <a:defRPr sz="5400" b="1" cap="none" spc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4" name="Text Placeholder 2"/>
          <p:cNvSpPr>
            <a:spLocks noGrp="1"/>
          </p:cNvSpPr>
          <p:nvPr>
            <p:ph type="body" idx="1"/>
          </p:nvPr>
        </p:nvSpPr>
        <p:spPr>
          <a:xfrm>
            <a:off x="3314700" y="3612064"/>
            <a:ext cx="5715000" cy="552612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35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314700" y="3541729"/>
            <a:ext cx="5829300" cy="7033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216" y="-8164"/>
            <a:ext cx="583245" cy="64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1798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Header (Single Head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4159" y="-15301"/>
            <a:ext cx="8539842" cy="647010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314700" y="3541729"/>
            <a:ext cx="5829300" cy="6229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314700" y="2686049"/>
            <a:ext cx="5829300" cy="85567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6446642"/>
            <a:ext cx="9144000" cy="4233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2" name="Rectangle 11"/>
          <p:cNvSpPr/>
          <p:nvPr/>
        </p:nvSpPr>
        <p:spPr>
          <a:xfrm>
            <a:off x="1" y="1"/>
            <a:ext cx="577514" cy="644664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4700" y="2686049"/>
            <a:ext cx="5715000" cy="855680"/>
          </a:xfrm>
        </p:spPr>
        <p:txBody>
          <a:bodyPr anchor="ctr">
            <a:normAutofit/>
          </a:bodyPr>
          <a:lstStyle>
            <a:lvl1pPr algn="l">
              <a:defRPr sz="5400" b="1" cap="none" spc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14700" y="3612064"/>
            <a:ext cx="5715000" cy="552612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35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604158" cy="63681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376307"/>
            <a:ext cx="577515" cy="78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58439" y="1"/>
            <a:ext cx="45719" cy="6446641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314700" y="3541729"/>
            <a:ext cx="5829300" cy="7033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99888"/>
            <a:ext cx="1615607" cy="274320"/>
          </a:xfrm>
          <a:prstGeom prst="rect">
            <a:avLst/>
          </a:prstGeom>
        </p:spPr>
        <p:txBody>
          <a:bodyPr/>
          <a:lstStyle>
            <a:lvl1pPr algn="l">
              <a:defRPr sz="2000"/>
            </a:lvl1pPr>
          </a:lstStyle>
          <a:p>
            <a:fld id="{3A322B5D-1E76-43E4-BF0D-7A2691B25C62}" type="datetime1">
              <a:rPr lang="en-US" smtClean="0"/>
              <a:t>9/30/2016</a:t>
            </a:fld>
            <a:endParaRPr lang="en-US" dirty="0"/>
          </a:p>
        </p:txBody>
      </p:sp>
      <p:sp>
        <p:nvSpPr>
          <p:cNvPr id="2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99888"/>
            <a:ext cx="5414522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algn="r"/>
            <a:r>
              <a:rPr lang="en-US" dirty="0"/>
              <a:t> Peregrine Academic Services</a:t>
            </a:r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353" y="6499888"/>
            <a:ext cx="730250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fld id="{4D8730D9-3138-4A97-B772-C2D18195B29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216" y="-8164"/>
            <a:ext cx="583245" cy="64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9415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4159" y="-15301"/>
            <a:ext cx="8539842" cy="647010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314700" y="3541729"/>
            <a:ext cx="5829300" cy="6229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314700" y="2078689"/>
            <a:ext cx="5829300" cy="14630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6446642"/>
            <a:ext cx="9144000" cy="4233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2" name="Rectangle 11"/>
          <p:cNvSpPr/>
          <p:nvPr/>
        </p:nvSpPr>
        <p:spPr>
          <a:xfrm>
            <a:off x="1" y="1"/>
            <a:ext cx="577514" cy="644664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4700" y="2078689"/>
            <a:ext cx="5715000" cy="1463040"/>
          </a:xfrm>
        </p:spPr>
        <p:txBody>
          <a:bodyPr anchor="ctr">
            <a:normAutofit/>
          </a:bodyPr>
          <a:lstStyle>
            <a:lvl1pPr algn="l">
              <a:defRPr sz="5400" b="1" cap="none" spc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14700" y="3612064"/>
            <a:ext cx="5715000" cy="552612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35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604158" cy="63681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376307"/>
            <a:ext cx="577515" cy="78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58439" y="1"/>
            <a:ext cx="45719" cy="6446641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314700" y="3541729"/>
            <a:ext cx="5829300" cy="7033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99888"/>
            <a:ext cx="1615607" cy="274320"/>
          </a:xfrm>
          <a:prstGeom prst="rect">
            <a:avLst/>
          </a:prstGeom>
        </p:spPr>
        <p:txBody>
          <a:bodyPr/>
          <a:lstStyle>
            <a:lvl1pPr algn="l">
              <a:defRPr sz="2000"/>
            </a:lvl1pPr>
          </a:lstStyle>
          <a:p>
            <a:fld id="{08D48F00-6931-4BA2-91FA-05B2FAE41711}" type="datetime1">
              <a:rPr lang="en-US" smtClean="0"/>
              <a:t>9/30/2016</a:t>
            </a:fld>
            <a:endParaRPr lang="en-US" dirty="0"/>
          </a:p>
        </p:txBody>
      </p:sp>
      <p:sp>
        <p:nvSpPr>
          <p:cNvPr id="2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99888"/>
            <a:ext cx="5414522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algn="r"/>
            <a:r>
              <a:rPr lang="en-US" dirty="0"/>
              <a:t> Peregrine Academic Services</a:t>
            </a:r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353" y="6499888"/>
            <a:ext cx="730250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fld id="{4D8730D9-3138-4A97-B772-C2D18195B29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216" y="-8164"/>
            <a:ext cx="583245" cy="64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252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Sectio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171234" y="0"/>
            <a:ext cx="972766" cy="6499887"/>
          </a:xfrm>
          <a:prstGeom prst="rect">
            <a:avLst/>
          </a:prstGeom>
          <a:solidFill>
            <a:srgbClr val="BFE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4155"/>
            <a:ext cx="8539842" cy="647010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446642"/>
            <a:ext cx="9144000" cy="4233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2" name="Rectangle 11"/>
          <p:cNvSpPr/>
          <p:nvPr/>
        </p:nvSpPr>
        <p:spPr>
          <a:xfrm>
            <a:off x="1" y="1"/>
            <a:ext cx="577514" cy="644664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604158" cy="63681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376307"/>
            <a:ext cx="577515" cy="78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58439" y="1"/>
            <a:ext cx="45719" cy="6446641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99888"/>
            <a:ext cx="1615607" cy="274320"/>
          </a:xfrm>
          <a:prstGeom prst="rect">
            <a:avLst/>
          </a:prstGeom>
        </p:spPr>
        <p:txBody>
          <a:bodyPr/>
          <a:lstStyle>
            <a:lvl1pPr algn="l">
              <a:defRPr sz="2000"/>
            </a:lvl1pPr>
          </a:lstStyle>
          <a:p>
            <a:fld id="{E49B9A1F-4484-440A-957B-1892DC550AC2}" type="datetime1">
              <a:rPr lang="en-US" smtClean="0"/>
              <a:t>9/30/2016</a:t>
            </a:fld>
            <a:endParaRPr lang="en-US" dirty="0"/>
          </a:p>
        </p:txBody>
      </p:sp>
      <p:sp>
        <p:nvSpPr>
          <p:cNvPr id="2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51248"/>
            <a:ext cx="5414522" cy="228427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algn="r"/>
            <a:r>
              <a:rPr lang="en-US" dirty="0"/>
              <a:t> Peregrine Academic Services</a:t>
            </a:r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353" y="6499888"/>
            <a:ext cx="730250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fld id="{4D8730D9-3138-4A97-B772-C2D18195B2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77515" y="1"/>
            <a:ext cx="8566485" cy="938892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768095" y="10777"/>
            <a:ext cx="8278627" cy="928116"/>
          </a:xfrm>
        </p:spPr>
        <p:txBody>
          <a:bodyPr>
            <a:normAutofit/>
          </a:bodyPr>
          <a:lstStyle>
            <a:lvl1pPr>
              <a:defRPr sz="5400" b="1" cap="none" spc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558059" y="1"/>
            <a:ext cx="45719" cy="93889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ontent Placeholder 7"/>
          <p:cNvSpPr>
            <a:spLocks noGrp="1"/>
          </p:cNvSpPr>
          <p:nvPr>
            <p:ph sz="quarter" idx="10"/>
          </p:nvPr>
        </p:nvSpPr>
        <p:spPr>
          <a:xfrm>
            <a:off x="2762655" y="1245141"/>
            <a:ext cx="6138458" cy="4912772"/>
          </a:xfrm>
          <a:solidFill>
            <a:srgbClr val="FFFFFF">
              <a:alpha val="50196"/>
            </a:srgbClr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8171234" y="0"/>
            <a:ext cx="972766" cy="6499887"/>
          </a:xfrm>
          <a:prstGeom prst="rect">
            <a:avLst/>
          </a:prstGeom>
          <a:solidFill>
            <a:srgbClr val="BFE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77515" y="1"/>
            <a:ext cx="8566485" cy="938892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58059" y="1"/>
            <a:ext cx="45719" cy="93889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216" y="-8164"/>
            <a:ext cx="583245" cy="64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5260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Sectio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171234" y="0"/>
            <a:ext cx="972766" cy="6499887"/>
          </a:xfrm>
          <a:prstGeom prst="rect">
            <a:avLst/>
          </a:prstGeom>
          <a:solidFill>
            <a:srgbClr val="BFE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4155"/>
            <a:ext cx="8539842" cy="647010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446642"/>
            <a:ext cx="9144000" cy="4233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2" name="Rectangle 11"/>
          <p:cNvSpPr/>
          <p:nvPr/>
        </p:nvSpPr>
        <p:spPr>
          <a:xfrm>
            <a:off x="1" y="1"/>
            <a:ext cx="577514" cy="644664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604158" cy="63681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376307"/>
            <a:ext cx="577515" cy="78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58439" y="1"/>
            <a:ext cx="45719" cy="6446641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99888"/>
            <a:ext cx="1615607" cy="274320"/>
          </a:xfrm>
          <a:prstGeom prst="rect">
            <a:avLst/>
          </a:prstGeom>
        </p:spPr>
        <p:txBody>
          <a:bodyPr/>
          <a:lstStyle>
            <a:lvl1pPr algn="l">
              <a:defRPr sz="2000"/>
            </a:lvl1pPr>
          </a:lstStyle>
          <a:p>
            <a:fld id="{C143703E-1973-4548-BF82-F22F7D0CB821}" type="datetime1">
              <a:rPr lang="en-US" smtClean="0"/>
              <a:t>9/30/2016</a:t>
            </a:fld>
            <a:endParaRPr lang="en-US" dirty="0"/>
          </a:p>
        </p:txBody>
      </p:sp>
      <p:sp>
        <p:nvSpPr>
          <p:cNvPr id="2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51248"/>
            <a:ext cx="5414522" cy="228427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algn="r"/>
            <a:r>
              <a:rPr lang="en-US" dirty="0"/>
              <a:t> Peregrine Academic Services</a:t>
            </a:r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353" y="6499888"/>
            <a:ext cx="730250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fld id="{4D8730D9-3138-4A97-B772-C2D18195B2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2762655" y="1692613"/>
            <a:ext cx="6138458" cy="4465299"/>
          </a:xfrm>
          <a:solidFill>
            <a:srgbClr val="FFFFFF">
              <a:alpha val="50196"/>
            </a:srgbClr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569351" y="1"/>
            <a:ext cx="8566485" cy="1510392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cap="none" spc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768096" y="-2614"/>
            <a:ext cx="8375904" cy="1499616"/>
          </a:xfrm>
        </p:spPr>
        <p:txBody>
          <a:bodyPr>
            <a:normAutofit/>
          </a:bodyPr>
          <a:lstStyle>
            <a:lvl1pPr>
              <a:defRPr sz="5400" b="1" cap="none" spc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553023" y="0"/>
            <a:ext cx="59300" cy="151039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8171234" y="0"/>
            <a:ext cx="972766" cy="6499887"/>
          </a:xfrm>
          <a:prstGeom prst="rect">
            <a:avLst/>
          </a:prstGeom>
          <a:solidFill>
            <a:srgbClr val="BFE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69351" y="1"/>
            <a:ext cx="8566485" cy="1510392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cap="none" spc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3023" y="0"/>
            <a:ext cx="59300" cy="151039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216" y="-8164"/>
            <a:ext cx="583245" cy="64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0021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(Small Head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46642"/>
            <a:ext cx="9144000" cy="4233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8" name="Rectangle 7"/>
          <p:cNvSpPr/>
          <p:nvPr/>
        </p:nvSpPr>
        <p:spPr>
          <a:xfrm>
            <a:off x="1" y="1"/>
            <a:ext cx="577514" cy="644664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8096" y="1009228"/>
            <a:ext cx="7290055" cy="53001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612322" cy="63681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77515" y="1"/>
            <a:ext cx="8566485" cy="938892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6376307"/>
            <a:ext cx="577515" cy="78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5" y="10777"/>
            <a:ext cx="8278627" cy="928116"/>
          </a:xfrm>
        </p:spPr>
        <p:txBody>
          <a:bodyPr>
            <a:normAutofit/>
          </a:bodyPr>
          <a:lstStyle>
            <a:lvl1pPr>
              <a:defRPr sz="5400" b="1" cap="none" spc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77515" y="1"/>
            <a:ext cx="45719" cy="93889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99888"/>
            <a:ext cx="1615607" cy="274320"/>
          </a:xfrm>
          <a:prstGeom prst="rect">
            <a:avLst/>
          </a:prstGeom>
        </p:spPr>
        <p:txBody>
          <a:bodyPr/>
          <a:lstStyle>
            <a:lvl1pPr algn="l">
              <a:defRPr sz="2000"/>
            </a:lvl1pPr>
          </a:lstStyle>
          <a:p>
            <a:fld id="{F7C46B78-C57D-47B6-8173-CCA0EEA752AC}" type="datetime1">
              <a:rPr lang="en-US" smtClean="0"/>
              <a:t>9/30/2016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99888"/>
            <a:ext cx="5414522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algn="r"/>
            <a:r>
              <a:rPr lang="en-US" dirty="0"/>
              <a:t> Peregrine Academic Services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353" y="6499888"/>
            <a:ext cx="730250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fld id="{4D8730D9-3138-4A97-B772-C2D18195B29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216" y="-8164"/>
            <a:ext cx="583245" cy="64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819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2 - R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" y="4960138"/>
            <a:ext cx="6290132" cy="151056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3" name="Rectangle 12"/>
          <p:cNvSpPr/>
          <p:nvPr/>
        </p:nvSpPr>
        <p:spPr>
          <a:xfrm>
            <a:off x="6265641" y="4960137"/>
            <a:ext cx="2895979" cy="1486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9" name="Rectangle 8"/>
          <p:cNvSpPr/>
          <p:nvPr/>
        </p:nvSpPr>
        <p:spPr>
          <a:xfrm>
            <a:off x="0" y="6446642"/>
            <a:ext cx="9144000" cy="41135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909984"/>
          </a:xfrm>
        </p:spPr>
        <p:txBody>
          <a:bodyPr anchor="ctr">
            <a:normAutofit/>
          </a:bodyPr>
          <a:lstStyle>
            <a:lvl1pPr algn="r">
              <a:defRPr sz="3750" b="1" cap="none" spc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2900" y="5894184"/>
            <a:ext cx="5829300" cy="528993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35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 algn="ctr">
              <a:buNone/>
              <a:defRPr sz="135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350"/>
            </a:lvl4pPr>
            <a:lvl5pPr marL="1371600" indent="0" algn="ctr">
              <a:buNone/>
              <a:defRPr sz="1350"/>
            </a:lvl5pPr>
            <a:lvl6pPr marL="1714500" indent="0" algn="ctr">
              <a:buNone/>
              <a:defRPr sz="1350"/>
            </a:lvl6pPr>
            <a:lvl7pPr marL="2057400" indent="0" algn="ctr">
              <a:buNone/>
              <a:defRPr sz="1350"/>
            </a:lvl7pPr>
            <a:lvl8pPr marL="2400300" indent="0" algn="ctr">
              <a:buNone/>
              <a:defRPr sz="1350"/>
            </a:lvl8pPr>
            <a:lvl9pPr marL="2743200" indent="0" algn="ctr">
              <a:buNone/>
              <a:defRPr sz="135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96388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204859" y="4964700"/>
            <a:ext cx="75820" cy="148194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99888"/>
            <a:ext cx="1615607" cy="274320"/>
          </a:xfrm>
          <a:prstGeom prst="rect">
            <a:avLst/>
          </a:prstGeom>
        </p:spPr>
        <p:txBody>
          <a:bodyPr/>
          <a:lstStyle>
            <a:lvl1pPr algn="l">
              <a:defRPr sz="2000"/>
            </a:lvl1pPr>
          </a:lstStyle>
          <a:p>
            <a:fld id="{98966288-BEFC-4FC5-9DFE-31856BEC8C05}" type="datetime1">
              <a:rPr lang="en-US" smtClean="0"/>
              <a:t>9/30/2016</a:t>
            </a:fld>
            <a:endParaRPr lang="en-US" dirty="0"/>
          </a:p>
        </p:txBody>
      </p:sp>
      <p:sp>
        <p:nvSpPr>
          <p:cNvPr id="2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99888"/>
            <a:ext cx="5414522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algn="r"/>
            <a:r>
              <a:rPr lang="en-US" dirty="0"/>
              <a:t> Peregrine Academic Services</a:t>
            </a:r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353" y="6499888"/>
            <a:ext cx="730250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fld id="{4D8730D9-3138-4A97-B772-C2D18195B2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082644" y="4962418"/>
            <a:ext cx="75820" cy="148194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9353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Large Head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46642"/>
            <a:ext cx="9144000" cy="4233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8" name="Rectangle 7"/>
          <p:cNvSpPr/>
          <p:nvPr/>
        </p:nvSpPr>
        <p:spPr>
          <a:xfrm>
            <a:off x="1" y="1"/>
            <a:ext cx="577514" cy="644664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8096" y="1580728"/>
            <a:ext cx="7290055" cy="4728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612322" cy="63681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77515" y="1"/>
            <a:ext cx="8566485" cy="1510392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6376307"/>
            <a:ext cx="577515" cy="78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5" y="10777"/>
            <a:ext cx="8278627" cy="1499616"/>
          </a:xfrm>
        </p:spPr>
        <p:txBody>
          <a:bodyPr>
            <a:normAutofit/>
          </a:bodyPr>
          <a:lstStyle>
            <a:lvl1pPr>
              <a:defRPr sz="5400" b="1" cap="none" spc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77515" y="0"/>
            <a:ext cx="59300" cy="151039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99888"/>
            <a:ext cx="1615607" cy="274320"/>
          </a:xfrm>
          <a:prstGeom prst="rect">
            <a:avLst/>
          </a:prstGeom>
        </p:spPr>
        <p:txBody>
          <a:bodyPr/>
          <a:lstStyle>
            <a:lvl1pPr algn="l">
              <a:defRPr sz="2000"/>
            </a:lvl1pPr>
          </a:lstStyle>
          <a:p>
            <a:fld id="{BDA8F9FC-4CB1-4A2C-84AA-BD996C42E7BB}" type="datetime1">
              <a:rPr lang="en-US" smtClean="0"/>
              <a:t>9/30/2016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99888"/>
            <a:ext cx="5414522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algn="r"/>
            <a:r>
              <a:rPr lang="en-US" dirty="0"/>
              <a:t> Peregrine Academic Services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353" y="6499888"/>
            <a:ext cx="730250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fld id="{4D8730D9-3138-4A97-B772-C2D18195B29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216" y="-8164"/>
            <a:ext cx="583245" cy="64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2707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6_Sectio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446642"/>
            <a:ext cx="9144000" cy="4233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2" name="Rectangle 11"/>
          <p:cNvSpPr/>
          <p:nvPr/>
        </p:nvSpPr>
        <p:spPr>
          <a:xfrm>
            <a:off x="1" y="1"/>
            <a:ext cx="577514" cy="644664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604158" cy="63681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376307"/>
            <a:ext cx="577515" cy="78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58439" y="1"/>
            <a:ext cx="45719" cy="6446641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99888"/>
            <a:ext cx="1615607" cy="274320"/>
          </a:xfrm>
          <a:prstGeom prst="rect">
            <a:avLst/>
          </a:prstGeom>
        </p:spPr>
        <p:txBody>
          <a:bodyPr/>
          <a:lstStyle>
            <a:lvl1pPr algn="l">
              <a:defRPr sz="2000"/>
            </a:lvl1pPr>
          </a:lstStyle>
          <a:p>
            <a:fld id="{1F61E61B-36AE-4558-9B1A-B0EBBB81D7E4}" type="datetime1">
              <a:rPr lang="en-US" smtClean="0"/>
              <a:t>9/30/2016</a:t>
            </a:fld>
            <a:endParaRPr lang="en-US" dirty="0"/>
          </a:p>
        </p:txBody>
      </p:sp>
      <p:sp>
        <p:nvSpPr>
          <p:cNvPr id="2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51248"/>
            <a:ext cx="5414522" cy="228427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algn="r"/>
            <a:r>
              <a:rPr lang="en-US" dirty="0"/>
              <a:t> Peregrine Academic Services</a:t>
            </a:r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353" y="6499888"/>
            <a:ext cx="730250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fld id="{4D8730D9-3138-4A97-B772-C2D18195B2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768096" y="1692613"/>
            <a:ext cx="8133017" cy="4465299"/>
          </a:xfrm>
          <a:solidFill>
            <a:srgbClr val="FFFFFF">
              <a:alpha val="50196"/>
            </a:srgbClr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569351" y="1"/>
            <a:ext cx="8566485" cy="1510392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cap="none" spc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768096" y="-2614"/>
            <a:ext cx="8375904" cy="1499616"/>
          </a:xfrm>
        </p:spPr>
        <p:txBody>
          <a:bodyPr>
            <a:normAutofit/>
          </a:bodyPr>
          <a:lstStyle>
            <a:lvl1pPr>
              <a:defRPr sz="5400" b="1" cap="none" spc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553023" y="0"/>
            <a:ext cx="59300" cy="151039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69351" y="1"/>
            <a:ext cx="8566485" cy="1510392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cap="none" spc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3023" y="0"/>
            <a:ext cx="59300" cy="151039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216" y="-8164"/>
            <a:ext cx="583245" cy="64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4379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(Single Line Head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446642"/>
            <a:ext cx="9144000" cy="4233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5" y="1134836"/>
            <a:ext cx="3942698" cy="5174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24702" y="1134837"/>
            <a:ext cx="3974374" cy="5174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" y="1"/>
            <a:ext cx="577514" cy="644664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604158" cy="63681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376307"/>
            <a:ext cx="577515" cy="78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>
          <a:xfrm>
            <a:off x="768097" y="6499888"/>
            <a:ext cx="1615607" cy="274320"/>
          </a:xfrm>
          <a:prstGeom prst="rect">
            <a:avLst/>
          </a:prstGeom>
        </p:spPr>
        <p:txBody>
          <a:bodyPr/>
          <a:lstStyle>
            <a:lvl1pPr algn="l">
              <a:defRPr sz="2000"/>
            </a:lvl1pPr>
          </a:lstStyle>
          <a:p>
            <a:fld id="{59CC67DF-6018-4AE3-8B43-A5B6B776D2E8}" type="datetime1">
              <a:rPr lang="en-US" smtClean="0"/>
              <a:t>9/30/2016</a:t>
            </a:fld>
            <a:endParaRPr lang="en-US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99888"/>
            <a:ext cx="5414522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algn="r"/>
            <a:r>
              <a:rPr lang="en-US" dirty="0"/>
              <a:t> Peregrine Academic Services</a:t>
            </a:r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353" y="6499888"/>
            <a:ext cx="730250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fld id="{4D8730D9-3138-4A97-B772-C2D18195B2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77515" y="1"/>
            <a:ext cx="8566485" cy="938892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768095" y="10777"/>
            <a:ext cx="8278627" cy="928116"/>
          </a:xfrm>
        </p:spPr>
        <p:txBody>
          <a:bodyPr>
            <a:normAutofit/>
          </a:bodyPr>
          <a:lstStyle>
            <a:lvl1pPr>
              <a:defRPr sz="5400" b="1" cap="none" spc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577515" y="1"/>
            <a:ext cx="45719" cy="93889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6376307"/>
            <a:ext cx="577515" cy="78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77515" y="1"/>
            <a:ext cx="8566485" cy="938892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77515" y="1"/>
            <a:ext cx="45719" cy="93889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216" y="-8164"/>
            <a:ext cx="583245" cy="64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030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(Double Line Head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77515" y="1"/>
            <a:ext cx="8566485" cy="1510392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cap="none" spc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446642"/>
            <a:ext cx="9144000" cy="4233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-2614"/>
            <a:ext cx="8375904" cy="1499616"/>
          </a:xfrm>
        </p:spPr>
        <p:txBody>
          <a:bodyPr>
            <a:normAutofit/>
          </a:bodyPr>
          <a:lstStyle>
            <a:lvl1pPr>
              <a:defRPr sz="5400" b="1" cap="none" spc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5" y="1634284"/>
            <a:ext cx="3566160" cy="46750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1647675"/>
            <a:ext cx="3566160" cy="46616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" y="1"/>
            <a:ext cx="577514" cy="644664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604158" cy="63681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77515" y="0"/>
            <a:ext cx="59300" cy="151039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0" y="6376307"/>
            <a:ext cx="577515" cy="78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>
          <a:xfrm>
            <a:off x="768097" y="6499888"/>
            <a:ext cx="1615607" cy="274320"/>
          </a:xfrm>
          <a:prstGeom prst="rect">
            <a:avLst/>
          </a:prstGeom>
        </p:spPr>
        <p:txBody>
          <a:bodyPr/>
          <a:lstStyle>
            <a:lvl1pPr algn="l">
              <a:defRPr sz="2000"/>
            </a:lvl1pPr>
          </a:lstStyle>
          <a:p>
            <a:fld id="{E8B9973E-9E71-4034-A14B-474AB22322D0}" type="datetime1">
              <a:rPr lang="en-US" smtClean="0"/>
              <a:t>9/30/2016</a:t>
            </a:fld>
            <a:endParaRPr lang="en-US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99888"/>
            <a:ext cx="5414522" cy="274320"/>
          </a:xfrm>
          <a:prstGeom prst="rect">
            <a:avLst/>
          </a:prstGeom>
        </p:spPr>
        <p:txBody>
          <a:bodyPr/>
          <a:lstStyle>
            <a:lvl1pPr algn="r">
              <a:defRPr sz="2000"/>
            </a:lvl1pPr>
          </a:lstStyle>
          <a:p>
            <a:pPr algn="r"/>
            <a:r>
              <a:rPr lang="en-US" dirty="0"/>
              <a:t> Peregrine Academic Services</a:t>
            </a:r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353" y="6499888"/>
            <a:ext cx="730250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fld id="{4D8730D9-3138-4A97-B772-C2D18195B2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6376307"/>
            <a:ext cx="577515" cy="78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216" y="-8164"/>
            <a:ext cx="583245" cy="64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2282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446642"/>
            <a:ext cx="9144000" cy="4233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161629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725" b="0" cap="none" baseline="0">
                <a:solidFill>
                  <a:schemeClr val="accent1"/>
                </a:solidFill>
                <a:latin typeface="+mn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404447"/>
            <a:ext cx="3566160" cy="38493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3166" y="161629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1725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135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3166" y="2404448"/>
            <a:ext cx="3566160" cy="38493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" y="1"/>
            <a:ext cx="577514" cy="644664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612322" cy="63681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77515" y="1"/>
            <a:ext cx="8566485" cy="1510392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77515" y="0"/>
            <a:ext cx="59300" cy="151039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5" y="5554"/>
            <a:ext cx="8288355" cy="1499616"/>
          </a:xfrm>
        </p:spPr>
        <p:txBody>
          <a:bodyPr>
            <a:normAutofit/>
          </a:bodyPr>
          <a:lstStyle>
            <a:lvl1pPr>
              <a:defRPr sz="5400" b="1" cap="none" spc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0" y="6376307"/>
            <a:ext cx="577515" cy="78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ate Placeholder 3"/>
          <p:cNvSpPr>
            <a:spLocks noGrp="1"/>
          </p:cNvSpPr>
          <p:nvPr>
            <p:ph type="dt" sz="half" idx="10"/>
          </p:nvPr>
        </p:nvSpPr>
        <p:spPr>
          <a:xfrm>
            <a:off x="768097" y="6499888"/>
            <a:ext cx="1615607" cy="274320"/>
          </a:xfrm>
          <a:prstGeom prst="rect">
            <a:avLst/>
          </a:prstGeom>
        </p:spPr>
        <p:txBody>
          <a:bodyPr/>
          <a:lstStyle>
            <a:lvl1pPr algn="l">
              <a:defRPr sz="2000"/>
            </a:lvl1pPr>
          </a:lstStyle>
          <a:p>
            <a:fld id="{C0C22EE7-BA9A-480B-AB40-9528D3252914}" type="datetime1">
              <a:rPr lang="en-US" smtClean="0"/>
              <a:t>9/30/2016</a:t>
            </a:fld>
            <a:endParaRPr lang="en-US" dirty="0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32200" y="6499888"/>
            <a:ext cx="5414522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algn="r"/>
            <a:r>
              <a:rPr lang="en-US" dirty="0"/>
              <a:t> Peregrine Academic Services</a:t>
            </a:r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353" y="6499888"/>
            <a:ext cx="730250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fld id="{4D8730D9-3138-4A97-B772-C2D18195B2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0" y="6376307"/>
            <a:ext cx="577515" cy="78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0" y="6376307"/>
            <a:ext cx="577515" cy="78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216" y="-8164"/>
            <a:ext cx="583245" cy="64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2713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(Single Head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446642"/>
            <a:ext cx="9144000" cy="4233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1159095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725" b="0" cap="none" baseline="0">
                <a:solidFill>
                  <a:schemeClr val="accent1"/>
                </a:solidFill>
                <a:latin typeface="+mn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1947246"/>
            <a:ext cx="3566160" cy="44035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3166" y="1159095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1725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135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3166" y="1947247"/>
            <a:ext cx="3566160" cy="4403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" y="1"/>
            <a:ext cx="577514" cy="644664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612322" cy="63681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0" y="6376307"/>
            <a:ext cx="577515" cy="78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ate Placeholder 3"/>
          <p:cNvSpPr>
            <a:spLocks noGrp="1"/>
          </p:cNvSpPr>
          <p:nvPr>
            <p:ph type="dt" sz="half" idx="10"/>
          </p:nvPr>
        </p:nvSpPr>
        <p:spPr>
          <a:xfrm>
            <a:off x="768097" y="6499888"/>
            <a:ext cx="1615607" cy="274320"/>
          </a:xfrm>
          <a:prstGeom prst="rect">
            <a:avLst/>
          </a:prstGeom>
        </p:spPr>
        <p:txBody>
          <a:bodyPr/>
          <a:lstStyle>
            <a:lvl1pPr algn="l">
              <a:defRPr sz="2000"/>
            </a:lvl1pPr>
          </a:lstStyle>
          <a:p>
            <a:fld id="{BE7B1B03-C735-416E-B379-BD953FBF1DDA}" type="datetime1">
              <a:rPr lang="en-US" smtClean="0"/>
              <a:t>9/30/2016</a:t>
            </a:fld>
            <a:endParaRPr lang="en-US" dirty="0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32200" y="6499888"/>
            <a:ext cx="5414522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algn="r"/>
            <a:r>
              <a:rPr lang="en-US" dirty="0"/>
              <a:t> Peregrine Academic Services</a:t>
            </a:r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353" y="6499888"/>
            <a:ext cx="730250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fld id="{4D8730D9-3138-4A97-B772-C2D18195B2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77515" y="1"/>
            <a:ext cx="8566485" cy="938892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768095" y="10777"/>
            <a:ext cx="8278627" cy="928116"/>
          </a:xfrm>
        </p:spPr>
        <p:txBody>
          <a:bodyPr>
            <a:normAutofit/>
          </a:bodyPr>
          <a:lstStyle>
            <a:lvl1pPr>
              <a:defRPr sz="5400" b="1" cap="none" spc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577515" y="1"/>
            <a:ext cx="45719" cy="93889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6376307"/>
            <a:ext cx="577515" cy="78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577515" y="1"/>
            <a:ext cx="8566485" cy="938892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77515" y="1"/>
            <a:ext cx="45719" cy="93889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216" y="-8164"/>
            <a:ext cx="583245" cy="64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8977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(Single Head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577515" y="1"/>
            <a:ext cx="8566485" cy="938892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6446642"/>
            <a:ext cx="9144000" cy="4233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7" name="Rectangle 6"/>
          <p:cNvSpPr/>
          <p:nvPr/>
        </p:nvSpPr>
        <p:spPr>
          <a:xfrm>
            <a:off x="1" y="1"/>
            <a:ext cx="577514" cy="644664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587829" cy="63681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6376307"/>
            <a:ext cx="577515" cy="78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99888"/>
            <a:ext cx="1615607" cy="274320"/>
          </a:xfrm>
          <a:prstGeom prst="rect">
            <a:avLst/>
          </a:prstGeom>
        </p:spPr>
        <p:txBody>
          <a:bodyPr/>
          <a:lstStyle>
            <a:lvl1pPr algn="l">
              <a:defRPr sz="2000"/>
            </a:lvl1pPr>
          </a:lstStyle>
          <a:p>
            <a:fld id="{2A6F1668-D623-4C5C-B5ED-FDDCD04B8CD1}" type="datetime1">
              <a:rPr lang="en-US" smtClean="0"/>
              <a:t>9/30/2016</a:t>
            </a:fld>
            <a:endParaRPr lang="en-US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99888"/>
            <a:ext cx="5414522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algn="r"/>
            <a:r>
              <a:rPr lang="en-US" dirty="0"/>
              <a:t> Peregrine Academic Services</a:t>
            </a: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353" y="6499888"/>
            <a:ext cx="730250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fld id="{4D8730D9-3138-4A97-B772-C2D18195B2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77515" y="1"/>
            <a:ext cx="8566485" cy="938892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768095" y="10777"/>
            <a:ext cx="8278627" cy="928116"/>
          </a:xfrm>
        </p:spPr>
        <p:txBody>
          <a:bodyPr>
            <a:normAutofit/>
          </a:bodyPr>
          <a:lstStyle>
            <a:lvl1pPr>
              <a:defRPr sz="5400" b="1" cap="none" spc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577515" y="1"/>
            <a:ext cx="45719" cy="93889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6376307"/>
            <a:ext cx="577515" cy="78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77515" y="1"/>
            <a:ext cx="45719" cy="93889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216" y="-8164"/>
            <a:ext cx="583245" cy="64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3668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446642"/>
            <a:ext cx="9144000" cy="4233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7" name="Rectangle 6"/>
          <p:cNvSpPr/>
          <p:nvPr/>
        </p:nvSpPr>
        <p:spPr>
          <a:xfrm>
            <a:off x="1" y="1"/>
            <a:ext cx="577514" cy="644664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587829" cy="63681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77515" y="1"/>
            <a:ext cx="8566485" cy="1510392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5" y="5556"/>
            <a:ext cx="8298083" cy="1499616"/>
          </a:xfrm>
        </p:spPr>
        <p:txBody>
          <a:bodyPr>
            <a:normAutofit/>
          </a:bodyPr>
          <a:lstStyle>
            <a:lvl1pPr>
              <a:defRPr sz="5400" b="1" cap="none" spc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77515" y="0"/>
            <a:ext cx="59300" cy="151039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0" y="6376307"/>
            <a:ext cx="577515" cy="78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99888"/>
            <a:ext cx="1615607" cy="274320"/>
          </a:xfrm>
          <a:prstGeom prst="rect">
            <a:avLst/>
          </a:prstGeom>
        </p:spPr>
        <p:txBody>
          <a:bodyPr/>
          <a:lstStyle>
            <a:lvl1pPr algn="l">
              <a:defRPr sz="2000"/>
            </a:lvl1pPr>
          </a:lstStyle>
          <a:p>
            <a:fld id="{1597F7FE-B438-4DB3-8EE3-F3C70C2C8F56}" type="datetime1">
              <a:rPr lang="en-US" smtClean="0"/>
              <a:t>9/30/2016</a:t>
            </a:fld>
            <a:endParaRPr lang="en-US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99888"/>
            <a:ext cx="5414522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algn="r"/>
            <a:r>
              <a:rPr lang="en-US" dirty="0"/>
              <a:t> Peregrine Academic Services</a:t>
            </a: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353" y="6499888"/>
            <a:ext cx="730250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fld id="{4D8730D9-3138-4A97-B772-C2D18195B2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6376307"/>
            <a:ext cx="577515" cy="78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216" y="-8164"/>
            <a:ext cx="583245" cy="64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0955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2 (Single Head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577515" y="1"/>
            <a:ext cx="8566485" cy="938892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6446642"/>
            <a:ext cx="9144000" cy="4233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7" name="Rectangle 6"/>
          <p:cNvSpPr/>
          <p:nvPr/>
        </p:nvSpPr>
        <p:spPr>
          <a:xfrm>
            <a:off x="1" y="1"/>
            <a:ext cx="577514" cy="644664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587829" cy="63681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6376307"/>
            <a:ext cx="577515" cy="78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81025" y="3875662"/>
            <a:ext cx="8562975" cy="30479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81025" y="1028703"/>
            <a:ext cx="8562975" cy="30479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ontent Placeholder 7"/>
          <p:cNvSpPr>
            <a:spLocks noGrp="1"/>
          </p:cNvSpPr>
          <p:nvPr>
            <p:ph sz="half" idx="2"/>
          </p:nvPr>
        </p:nvSpPr>
        <p:spPr>
          <a:xfrm>
            <a:off x="768095" y="1386747"/>
            <a:ext cx="8288355" cy="2393089"/>
          </a:xfrm>
        </p:spPr>
        <p:txBody>
          <a:bodyPr>
            <a:normAutofit fontScale="92500" lnSpcReduction="10000"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71501" y="938893"/>
            <a:ext cx="51733" cy="553181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ontent Placeholder 7"/>
          <p:cNvSpPr>
            <a:spLocks noGrp="1"/>
          </p:cNvSpPr>
          <p:nvPr>
            <p:ph sz="half" idx="13"/>
          </p:nvPr>
        </p:nvSpPr>
        <p:spPr>
          <a:xfrm>
            <a:off x="745957" y="4250796"/>
            <a:ext cx="8288355" cy="2124083"/>
          </a:xfrm>
        </p:spPr>
        <p:txBody>
          <a:bodyPr>
            <a:normAutofit fontScale="92500" lnSpcReduction="10000"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Date Placeholder 3"/>
          <p:cNvSpPr>
            <a:spLocks noGrp="1"/>
          </p:cNvSpPr>
          <p:nvPr>
            <p:ph type="dt" sz="half" idx="14"/>
          </p:nvPr>
        </p:nvSpPr>
        <p:spPr>
          <a:xfrm>
            <a:off x="768097" y="6499888"/>
            <a:ext cx="1615607" cy="274320"/>
          </a:xfrm>
          <a:prstGeom prst="rect">
            <a:avLst/>
          </a:prstGeom>
        </p:spPr>
        <p:txBody>
          <a:bodyPr/>
          <a:lstStyle>
            <a:lvl1pPr algn="l">
              <a:defRPr sz="2000"/>
            </a:lvl1pPr>
          </a:lstStyle>
          <a:p>
            <a:fld id="{90B439E2-9830-43E5-B367-20FEA4E60D88}" type="datetime1">
              <a:rPr lang="en-US" smtClean="0"/>
              <a:t>9/30/2016</a:t>
            </a:fld>
            <a:endParaRPr lang="en-US" dirty="0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99888"/>
            <a:ext cx="5414522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algn="r"/>
            <a:r>
              <a:rPr lang="en-US" dirty="0"/>
              <a:t> Peregrine Academic Services</a:t>
            </a:r>
          </a:p>
        </p:txBody>
      </p:sp>
      <p:sp>
        <p:nvSpPr>
          <p:cNvPr id="2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353" y="6499888"/>
            <a:ext cx="730250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fld id="{4D8730D9-3138-4A97-B772-C2D18195B2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577515" y="1"/>
            <a:ext cx="8566485" cy="938892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768095" y="10777"/>
            <a:ext cx="8278627" cy="928116"/>
          </a:xfrm>
        </p:spPr>
        <p:txBody>
          <a:bodyPr>
            <a:normAutofit/>
          </a:bodyPr>
          <a:lstStyle>
            <a:lvl1pPr>
              <a:defRPr sz="5400" b="1" cap="none" spc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577515" y="1"/>
            <a:ext cx="45719" cy="93889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0" y="6376307"/>
            <a:ext cx="577515" cy="78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81025" y="3875662"/>
            <a:ext cx="8562975" cy="30479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581025" y="1028703"/>
            <a:ext cx="8562975" cy="30479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571501" y="938893"/>
            <a:ext cx="51733" cy="553181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577515" y="1"/>
            <a:ext cx="45719" cy="93889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216" y="-8164"/>
            <a:ext cx="583245" cy="64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7878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446642"/>
            <a:ext cx="9144000" cy="4233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7" name="Rectangle 6"/>
          <p:cNvSpPr/>
          <p:nvPr/>
        </p:nvSpPr>
        <p:spPr>
          <a:xfrm>
            <a:off x="1" y="1"/>
            <a:ext cx="577514" cy="644664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587829" cy="63681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77515" y="1"/>
            <a:ext cx="8566485" cy="1510392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5" y="5556"/>
            <a:ext cx="8298083" cy="1499616"/>
          </a:xfrm>
        </p:spPr>
        <p:txBody>
          <a:bodyPr>
            <a:normAutofit/>
          </a:bodyPr>
          <a:lstStyle>
            <a:lvl1pPr>
              <a:defRPr sz="5400" b="1" cap="none" spc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77515" y="0"/>
            <a:ext cx="59300" cy="151039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0" y="6376307"/>
            <a:ext cx="577515" cy="78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81025" y="3875662"/>
            <a:ext cx="8562975" cy="30479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81025" y="1657351"/>
            <a:ext cx="8562975" cy="30479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ontent Placeholder 7"/>
          <p:cNvSpPr>
            <a:spLocks noGrp="1"/>
          </p:cNvSpPr>
          <p:nvPr>
            <p:ph sz="half" idx="2"/>
          </p:nvPr>
        </p:nvSpPr>
        <p:spPr>
          <a:xfrm>
            <a:off x="768095" y="2015396"/>
            <a:ext cx="8288355" cy="1797848"/>
          </a:xfrm>
        </p:spPr>
        <p:txBody>
          <a:bodyPr>
            <a:normAutofit fontScale="92500" lnSpcReduction="10000"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71500" y="1505170"/>
            <a:ext cx="64769" cy="496553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ontent Placeholder 7"/>
          <p:cNvSpPr>
            <a:spLocks noGrp="1"/>
          </p:cNvSpPr>
          <p:nvPr>
            <p:ph sz="half" idx="13"/>
          </p:nvPr>
        </p:nvSpPr>
        <p:spPr>
          <a:xfrm>
            <a:off x="745957" y="4250796"/>
            <a:ext cx="8288355" cy="2124083"/>
          </a:xfrm>
        </p:spPr>
        <p:txBody>
          <a:bodyPr>
            <a:normAutofit fontScale="92500" lnSpcReduction="10000"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Date Placeholder 3"/>
          <p:cNvSpPr>
            <a:spLocks noGrp="1"/>
          </p:cNvSpPr>
          <p:nvPr>
            <p:ph type="dt" sz="half" idx="14"/>
          </p:nvPr>
        </p:nvSpPr>
        <p:spPr>
          <a:xfrm>
            <a:off x="768097" y="6499888"/>
            <a:ext cx="1615607" cy="274320"/>
          </a:xfrm>
          <a:prstGeom prst="rect">
            <a:avLst/>
          </a:prstGeom>
        </p:spPr>
        <p:txBody>
          <a:bodyPr/>
          <a:lstStyle>
            <a:lvl1pPr algn="l">
              <a:defRPr sz="2000"/>
            </a:lvl1pPr>
          </a:lstStyle>
          <a:p>
            <a:fld id="{381BB999-2437-43A7-BE16-44DF527FA50B}" type="datetime1">
              <a:rPr lang="en-US" smtClean="0"/>
              <a:t>9/30/2016</a:t>
            </a:fld>
            <a:endParaRPr lang="en-US" dirty="0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99888"/>
            <a:ext cx="5414522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algn="r"/>
            <a:r>
              <a:rPr lang="en-US" dirty="0"/>
              <a:t> Peregrine Academic Services</a:t>
            </a:r>
          </a:p>
        </p:txBody>
      </p:sp>
      <p:sp>
        <p:nvSpPr>
          <p:cNvPr id="2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353" y="6499888"/>
            <a:ext cx="730250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fld id="{4D8730D9-3138-4A97-B772-C2D18195B2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0" y="6376307"/>
            <a:ext cx="577515" cy="78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81025" y="3875662"/>
            <a:ext cx="8562975" cy="30479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581025" y="1657351"/>
            <a:ext cx="8562975" cy="30479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571500" y="1505170"/>
            <a:ext cx="64769" cy="496553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216" y="-8164"/>
            <a:ext cx="583245" cy="64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96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3_Section Header (Single Head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" y="-9728"/>
            <a:ext cx="9144000" cy="687745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" y="-9728"/>
            <a:ext cx="9144000" cy="687745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" y="1"/>
            <a:ext cx="577514" cy="644664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9" name="Rectangle 18"/>
          <p:cNvSpPr/>
          <p:nvPr/>
        </p:nvSpPr>
        <p:spPr>
          <a:xfrm>
            <a:off x="3314700" y="3541729"/>
            <a:ext cx="5829300" cy="6229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314700" y="2686049"/>
            <a:ext cx="5829300" cy="85567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6446642"/>
            <a:ext cx="9144000" cy="4233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4700" y="2686049"/>
            <a:ext cx="5715000" cy="855680"/>
          </a:xfrm>
        </p:spPr>
        <p:txBody>
          <a:bodyPr anchor="ctr">
            <a:normAutofit/>
          </a:bodyPr>
          <a:lstStyle>
            <a:lvl1pPr algn="l">
              <a:defRPr sz="5400" b="1" cap="none" spc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14700" y="3612064"/>
            <a:ext cx="5715000" cy="552612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35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0" y="6376307"/>
            <a:ext cx="577515" cy="78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58439" y="1"/>
            <a:ext cx="45719" cy="6446641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314700" y="3541729"/>
            <a:ext cx="5829300" cy="7033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99888"/>
            <a:ext cx="1615607" cy="274320"/>
          </a:xfrm>
          <a:prstGeom prst="rect">
            <a:avLst/>
          </a:prstGeom>
        </p:spPr>
        <p:txBody>
          <a:bodyPr/>
          <a:lstStyle>
            <a:lvl1pPr algn="l">
              <a:defRPr sz="2000"/>
            </a:lvl1pPr>
          </a:lstStyle>
          <a:p>
            <a:fld id="{D945A6F2-E577-42E4-A28E-A6F3D5691B64}" type="datetime1">
              <a:rPr lang="en-US" smtClean="0"/>
              <a:t>9/30/2016</a:t>
            </a:fld>
            <a:endParaRPr lang="en-US" dirty="0"/>
          </a:p>
        </p:txBody>
      </p:sp>
      <p:sp>
        <p:nvSpPr>
          <p:cNvPr id="2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99888"/>
            <a:ext cx="5414522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algn="r"/>
            <a:r>
              <a:rPr lang="en-US" dirty="0"/>
              <a:t> Peregrine Academic Services</a:t>
            </a:r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353" y="6499888"/>
            <a:ext cx="730250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fld id="{4D8730D9-3138-4A97-B772-C2D18195B29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216" y="-8164"/>
            <a:ext cx="583245" cy="64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9544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446642"/>
            <a:ext cx="9144000" cy="4233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6" name="Rectangle 5"/>
          <p:cNvSpPr/>
          <p:nvPr/>
        </p:nvSpPr>
        <p:spPr>
          <a:xfrm>
            <a:off x="1" y="1"/>
            <a:ext cx="577514" cy="644664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612322" cy="63681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376307"/>
            <a:ext cx="577515" cy="78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99888"/>
            <a:ext cx="1615607" cy="274320"/>
          </a:xfrm>
          <a:prstGeom prst="rect">
            <a:avLst/>
          </a:prstGeom>
        </p:spPr>
        <p:txBody>
          <a:bodyPr/>
          <a:lstStyle>
            <a:lvl1pPr algn="l">
              <a:defRPr sz="2000"/>
            </a:lvl1pPr>
          </a:lstStyle>
          <a:p>
            <a:fld id="{DAA7B4C6-2E8C-4B3C-9B8D-D8EA49651CFA}" type="datetime1">
              <a:rPr lang="en-US" smtClean="0"/>
              <a:t>9/30/2016</a:t>
            </a:fld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99888"/>
            <a:ext cx="5414522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algn="r"/>
            <a:r>
              <a:rPr lang="en-US" dirty="0"/>
              <a:t> Peregrine Academic Services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353" y="6499888"/>
            <a:ext cx="730250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fld id="{4D8730D9-3138-4A97-B772-C2D18195B29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216" y="-8164"/>
            <a:ext cx="583245" cy="64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9913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446642"/>
            <a:ext cx="9144000" cy="4233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0" name="Rectangle 9"/>
          <p:cNvSpPr/>
          <p:nvPr/>
        </p:nvSpPr>
        <p:spPr>
          <a:xfrm>
            <a:off x="1" y="1"/>
            <a:ext cx="577514" cy="644664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471509"/>
            <a:ext cx="329184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0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822960"/>
            <a:ext cx="4258818" cy="518464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2257506"/>
            <a:ext cx="329184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450"/>
              </a:spcBef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604158" cy="63681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6376307"/>
            <a:ext cx="577515" cy="78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>
          <a:xfrm>
            <a:off x="768097" y="6499888"/>
            <a:ext cx="1615607" cy="274320"/>
          </a:xfrm>
          <a:prstGeom prst="rect">
            <a:avLst/>
          </a:prstGeom>
        </p:spPr>
        <p:txBody>
          <a:bodyPr/>
          <a:lstStyle>
            <a:lvl1pPr algn="l">
              <a:defRPr sz="2000"/>
            </a:lvl1pPr>
          </a:lstStyle>
          <a:p>
            <a:fld id="{6F04D50A-D7DA-4763-8C37-DC61ECE9AB15}" type="datetime1">
              <a:rPr lang="en-US" smtClean="0"/>
              <a:t>9/30/2016</a:t>
            </a:fld>
            <a:endParaRPr lang="en-US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99888"/>
            <a:ext cx="5414522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algn="r"/>
            <a:r>
              <a:rPr lang="en-US" dirty="0"/>
              <a:t> Peregrine Academic Services</a:t>
            </a: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353" y="6499888"/>
            <a:ext cx="730250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fld id="{4D8730D9-3138-4A97-B772-C2D18195B2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6376307"/>
            <a:ext cx="577515" cy="78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6376307"/>
            <a:ext cx="577515" cy="78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216" y="-8164"/>
            <a:ext cx="583245" cy="64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9431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" y="4960138"/>
            <a:ext cx="6290132" cy="151056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5" name="Rectangle 14"/>
          <p:cNvSpPr/>
          <p:nvPr/>
        </p:nvSpPr>
        <p:spPr>
          <a:xfrm>
            <a:off x="6265641" y="4960137"/>
            <a:ext cx="2895979" cy="1486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3611" y="5416282"/>
            <a:ext cx="2735934" cy="60379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204859" y="4964700"/>
            <a:ext cx="75820" cy="148194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6446642"/>
            <a:ext cx="9144000" cy="4233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0" name="Rectangle 9"/>
          <p:cNvSpPr/>
          <p:nvPr/>
        </p:nvSpPr>
        <p:spPr>
          <a:xfrm>
            <a:off x="1" y="1"/>
            <a:ext cx="577514" cy="644664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514" y="4960138"/>
            <a:ext cx="5626052" cy="1051772"/>
          </a:xfrm>
        </p:spPr>
        <p:txBody>
          <a:bodyPr anchor="ctr">
            <a:normAutofit/>
          </a:bodyPr>
          <a:lstStyle>
            <a:lvl1pPr algn="l">
              <a:defRPr sz="3750" b="1" cap="none" spc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4157" y="6020074"/>
            <a:ext cx="5527223" cy="3796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35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604158" cy="636814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77514" y="-2"/>
            <a:ext cx="8564200" cy="4960137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6376307"/>
            <a:ext cx="577515" cy="78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ate Placeholder 3"/>
          <p:cNvSpPr>
            <a:spLocks noGrp="1"/>
          </p:cNvSpPr>
          <p:nvPr>
            <p:ph type="dt" sz="half" idx="10"/>
          </p:nvPr>
        </p:nvSpPr>
        <p:spPr>
          <a:xfrm>
            <a:off x="768097" y="6499888"/>
            <a:ext cx="1615607" cy="274320"/>
          </a:xfrm>
          <a:prstGeom prst="rect">
            <a:avLst/>
          </a:prstGeom>
        </p:spPr>
        <p:txBody>
          <a:bodyPr/>
          <a:lstStyle>
            <a:lvl1pPr algn="l">
              <a:defRPr sz="2000"/>
            </a:lvl1pPr>
          </a:lstStyle>
          <a:p>
            <a:fld id="{EA595C89-1649-46EB-8DF5-A2F619AEE424}" type="datetime1">
              <a:rPr lang="en-US" smtClean="0"/>
              <a:t>9/30/2016</a:t>
            </a:fld>
            <a:endParaRPr lang="en-US" dirty="0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99888"/>
            <a:ext cx="5414522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algn="r"/>
            <a:r>
              <a:rPr lang="en-US" dirty="0"/>
              <a:t> Peregrine Academic Services</a:t>
            </a:r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353" y="6499888"/>
            <a:ext cx="730250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fld id="{4D8730D9-3138-4A97-B772-C2D18195B29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216" y="-8164"/>
            <a:ext cx="583245" cy="64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6700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 (Single Head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46642"/>
            <a:ext cx="9144000" cy="4233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8" name="Rectangle 7"/>
          <p:cNvSpPr/>
          <p:nvPr/>
        </p:nvSpPr>
        <p:spPr>
          <a:xfrm>
            <a:off x="1" y="1"/>
            <a:ext cx="577514" cy="644664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8096" y="1009228"/>
            <a:ext cx="7951361" cy="530013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612322" cy="63681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6376307"/>
            <a:ext cx="577515" cy="78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99888"/>
            <a:ext cx="1615607" cy="274320"/>
          </a:xfrm>
          <a:prstGeom prst="rect">
            <a:avLst/>
          </a:prstGeom>
        </p:spPr>
        <p:txBody>
          <a:bodyPr/>
          <a:lstStyle>
            <a:lvl1pPr algn="l">
              <a:defRPr sz="2000"/>
            </a:lvl1pPr>
          </a:lstStyle>
          <a:p>
            <a:fld id="{00AE3D93-F089-4ECB-9C22-40F48A99099F}" type="datetime1">
              <a:rPr lang="en-US" smtClean="0"/>
              <a:t>9/30/2016</a:t>
            </a:fld>
            <a:endParaRPr 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99888"/>
            <a:ext cx="5414522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algn="r"/>
            <a:r>
              <a:rPr lang="en-US" dirty="0"/>
              <a:t> Peregrine Academic Services</a:t>
            </a: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353" y="6499888"/>
            <a:ext cx="730250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fld id="{4D8730D9-3138-4A97-B772-C2D18195B2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77515" y="1"/>
            <a:ext cx="8566485" cy="938892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768095" y="10777"/>
            <a:ext cx="8278627" cy="928116"/>
          </a:xfrm>
        </p:spPr>
        <p:txBody>
          <a:bodyPr>
            <a:normAutofit/>
          </a:bodyPr>
          <a:lstStyle>
            <a:lvl1pPr>
              <a:defRPr sz="5400" b="1" cap="none" spc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577515" y="1"/>
            <a:ext cx="45719" cy="93889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77515" y="1"/>
            <a:ext cx="8566485" cy="938892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77515" y="1"/>
            <a:ext cx="45719" cy="93889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216" y="-8164"/>
            <a:ext cx="583245" cy="64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8717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77515" y="1"/>
            <a:ext cx="8566485" cy="1510392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446642"/>
            <a:ext cx="9144000" cy="4233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8" name="Rectangle 7"/>
          <p:cNvSpPr/>
          <p:nvPr/>
        </p:nvSpPr>
        <p:spPr>
          <a:xfrm>
            <a:off x="1" y="1"/>
            <a:ext cx="577514" cy="644664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-2608"/>
            <a:ext cx="8249444" cy="1499616"/>
          </a:xfrm>
        </p:spPr>
        <p:txBody>
          <a:bodyPr>
            <a:normAutofit/>
          </a:bodyPr>
          <a:lstStyle>
            <a:lvl1pPr>
              <a:defRPr sz="5400" b="1" cap="none" spc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8096" y="1580728"/>
            <a:ext cx="7290055" cy="472863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612322" cy="63681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6376307"/>
            <a:ext cx="577515" cy="78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77515" y="0"/>
            <a:ext cx="59300" cy="151039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99888"/>
            <a:ext cx="1615607" cy="274320"/>
          </a:xfrm>
          <a:prstGeom prst="rect">
            <a:avLst/>
          </a:prstGeom>
        </p:spPr>
        <p:txBody>
          <a:bodyPr/>
          <a:lstStyle>
            <a:lvl1pPr algn="l">
              <a:defRPr sz="2000"/>
            </a:lvl1pPr>
          </a:lstStyle>
          <a:p>
            <a:fld id="{2C21CA60-2B18-496A-8BBF-C9DC8E7974E5}" type="datetime1">
              <a:rPr lang="en-US" smtClean="0"/>
              <a:t>9/30/2016</a:t>
            </a:fld>
            <a:endParaRPr 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99888"/>
            <a:ext cx="5414522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algn="r"/>
            <a:r>
              <a:rPr lang="en-US" dirty="0"/>
              <a:t> Peregrine Academic Services</a:t>
            </a: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353" y="6499888"/>
            <a:ext cx="730250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fld id="{4D8730D9-3138-4A97-B772-C2D18195B29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216" y="-8164"/>
            <a:ext cx="583245" cy="64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32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7172328" y="0"/>
            <a:ext cx="1971672" cy="6446641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6446642"/>
            <a:ext cx="9144000" cy="4233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9" name="Rectangle 8"/>
          <p:cNvSpPr/>
          <p:nvPr/>
        </p:nvSpPr>
        <p:spPr>
          <a:xfrm>
            <a:off x="1" y="1"/>
            <a:ext cx="577514" cy="644664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72328" y="762000"/>
            <a:ext cx="1971675" cy="5410200"/>
          </a:xfrm>
        </p:spPr>
        <p:txBody>
          <a:bodyPr vert="eaVert" lIns="45720" tIns="91440" rIns="45720" bIns="91440">
            <a:normAutofit/>
          </a:bodyPr>
          <a:lstStyle>
            <a:lvl1pPr>
              <a:defRPr sz="5400" b="1" cap="none" spc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762000"/>
            <a:ext cx="6370077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604158" cy="63681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376307"/>
            <a:ext cx="577515" cy="78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172325" y="6376307"/>
            <a:ext cx="2004332" cy="8542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99888"/>
            <a:ext cx="1615607" cy="274320"/>
          </a:xfrm>
          <a:prstGeom prst="rect">
            <a:avLst/>
          </a:prstGeom>
        </p:spPr>
        <p:txBody>
          <a:bodyPr/>
          <a:lstStyle>
            <a:lvl1pPr algn="l">
              <a:defRPr sz="2000"/>
            </a:lvl1pPr>
          </a:lstStyle>
          <a:p>
            <a:fld id="{E801DC27-C0D9-4551-96A3-BC7C4928F486}" type="datetime1">
              <a:rPr lang="en-US" smtClean="0"/>
              <a:t>9/30/2016</a:t>
            </a:fld>
            <a:endParaRPr lang="en-US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99888"/>
            <a:ext cx="5414522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algn="r"/>
            <a:r>
              <a:rPr lang="en-US" dirty="0"/>
              <a:t> Peregrine Academic Services</a:t>
            </a:r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353" y="6499888"/>
            <a:ext cx="730250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fld id="{4D8730D9-3138-4A97-B772-C2D18195B29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216" y="-8164"/>
            <a:ext cx="583245" cy="64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042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reen - Title and Content (Small Head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46642"/>
            <a:ext cx="9144000" cy="4233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8" name="Rectangle 7"/>
          <p:cNvSpPr/>
          <p:nvPr/>
        </p:nvSpPr>
        <p:spPr>
          <a:xfrm>
            <a:off x="1" y="1"/>
            <a:ext cx="577514" cy="644664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8096" y="1009228"/>
            <a:ext cx="7290055" cy="53001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612322" cy="63681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77515" y="1"/>
            <a:ext cx="8566485" cy="93889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6376307"/>
            <a:ext cx="577515" cy="78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5" y="10777"/>
            <a:ext cx="8278627" cy="928116"/>
          </a:xfrm>
        </p:spPr>
        <p:txBody>
          <a:bodyPr>
            <a:normAutofit/>
          </a:bodyPr>
          <a:lstStyle>
            <a:lvl1pPr>
              <a:defRPr sz="5400" b="1" cap="none" spc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77515" y="1"/>
            <a:ext cx="45719" cy="93889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99888"/>
            <a:ext cx="1615607" cy="274320"/>
          </a:xfrm>
          <a:prstGeom prst="rect">
            <a:avLst/>
          </a:prstGeom>
        </p:spPr>
        <p:txBody>
          <a:bodyPr/>
          <a:lstStyle>
            <a:lvl1pPr algn="l">
              <a:defRPr sz="2000"/>
            </a:lvl1pPr>
          </a:lstStyle>
          <a:p>
            <a:fld id="{65698D5C-D55F-4901-9DAB-FCD43EF1CF52}" type="datetime1">
              <a:rPr lang="en-US" smtClean="0"/>
              <a:t>9/30/2016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99888"/>
            <a:ext cx="5414522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algn="r"/>
            <a:r>
              <a:rPr lang="en-US" dirty="0"/>
              <a:t> Peregrine Academic Services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353" y="6499888"/>
            <a:ext cx="730250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fld id="{4D8730D9-3138-4A97-B772-C2D18195B29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216" y="-8164"/>
            <a:ext cx="583245" cy="64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0320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(Single Header) Multi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446642"/>
            <a:ext cx="9144000" cy="4233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7" name="Rectangle 6"/>
          <p:cNvSpPr/>
          <p:nvPr/>
        </p:nvSpPr>
        <p:spPr>
          <a:xfrm>
            <a:off x="1" y="1"/>
            <a:ext cx="577514" cy="644664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587829" cy="63681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6376307"/>
            <a:ext cx="577515" cy="78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99888"/>
            <a:ext cx="1615607" cy="274320"/>
          </a:xfrm>
          <a:prstGeom prst="rect">
            <a:avLst/>
          </a:prstGeom>
        </p:spPr>
        <p:txBody>
          <a:bodyPr/>
          <a:lstStyle>
            <a:lvl1pPr algn="l">
              <a:defRPr sz="2000"/>
            </a:lvl1pPr>
          </a:lstStyle>
          <a:p>
            <a:fld id="{8C31C31A-60A2-45EB-99E4-586A331F298E}" type="datetime1">
              <a:rPr lang="en-US" smtClean="0"/>
              <a:t>9/30/2016</a:t>
            </a:fld>
            <a:endParaRPr lang="en-US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99888"/>
            <a:ext cx="5414522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algn="r"/>
            <a:r>
              <a:rPr lang="en-US" dirty="0"/>
              <a:t> Peregrine Academic Services</a:t>
            </a: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353" y="6499888"/>
            <a:ext cx="730250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fld id="{4D8730D9-3138-4A97-B772-C2D18195B2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77515" y="1"/>
            <a:ext cx="8566485" cy="938892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77515" y="1"/>
            <a:ext cx="45719" cy="93889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485471" y="4704186"/>
            <a:ext cx="6151534" cy="155683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485471" y="2957802"/>
            <a:ext cx="6151534" cy="15568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485471" y="1064512"/>
            <a:ext cx="6151534" cy="174206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ooter Placeholder 1"/>
          <p:cNvSpPr txBox="1">
            <a:spLocks/>
          </p:cNvSpPr>
          <p:nvPr/>
        </p:nvSpPr>
        <p:spPr>
          <a:xfrm>
            <a:off x="3632200" y="6499888"/>
            <a:ext cx="5414522" cy="27432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/>
              <a:t>Peregrine Academic Services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760491" y="1064510"/>
            <a:ext cx="1724980" cy="174206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Picture 1</a:t>
            </a:r>
          </a:p>
        </p:txBody>
      </p:sp>
      <p:sp>
        <p:nvSpPr>
          <p:cNvPr id="30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743603" y="2957802"/>
            <a:ext cx="1724980" cy="155683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Picture 2</a:t>
            </a:r>
          </a:p>
        </p:txBody>
      </p:sp>
      <p:sp>
        <p:nvSpPr>
          <p:cNvPr id="31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726715" y="4708421"/>
            <a:ext cx="1758756" cy="155675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Picture 3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486025" y="1065213"/>
            <a:ext cx="6151563" cy="1741487"/>
          </a:xfrm>
        </p:spPr>
        <p:txBody>
          <a:bodyPr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485457" y="2953796"/>
            <a:ext cx="6151563" cy="1555861"/>
          </a:xfrm>
        </p:spPr>
        <p:txBody>
          <a:bodyPr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3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502346" y="4704186"/>
            <a:ext cx="6134660" cy="1546958"/>
          </a:xfrm>
        </p:spPr>
        <p:txBody>
          <a:bodyPr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768095" y="10777"/>
            <a:ext cx="8278627" cy="928116"/>
          </a:xfrm>
        </p:spPr>
        <p:txBody>
          <a:bodyPr>
            <a:normAutofit/>
          </a:bodyPr>
          <a:lstStyle>
            <a:lvl1pPr>
              <a:defRPr sz="5400" b="1" cap="none" spc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0" y="6376307"/>
            <a:ext cx="577515" cy="78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577515" y="1"/>
            <a:ext cx="8566485" cy="938892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77515" y="1"/>
            <a:ext cx="45719" cy="93889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485471" y="4704186"/>
            <a:ext cx="6151534" cy="155683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2485471" y="2957802"/>
            <a:ext cx="6151534" cy="15568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2485471" y="1064512"/>
            <a:ext cx="6151534" cy="174206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ooter Placeholder 1"/>
          <p:cNvSpPr txBox="1">
            <a:spLocks/>
          </p:cNvSpPr>
          <p:nvPr/>
        </p:nvSpPr>
        <p:spPr>
          <a:xfrm>
            <a:off x="3632200" y="6499888"/>
            <a:ext cx="5414522" cy="27432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/>
              <a:t>Peregrine Academic Services</a:t>
            </a:r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216" y="-8164"/>
            <a:ext cx="583245" cy="64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2203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446642"/>
            <a:ext cx="9144000" cy="4233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7" name="Rectangle 6"/>
          <p:cNvSpPr/>
          <p:nvPr/>
        </p:nvSpPr>
        <p:spPr>
          <a:xfrm>
            <a:off x="1" y="1"/>
            <a:ext cx="577514" cy="644664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587829" cy="63681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77515" y="1"/>
            <a:ext cx="8566485" cy="1510392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5" y="5556"/>
            <a:ext cx="8298083" cy="1499616"/>
          </a:xfrm>
        </p:spPr>
        <p:txBody>
          <a:bodyPr>
            <a:normAutofit/>
          </a:bodyPr>
          <a:lstStyle>
            <a:lvl1pPr>
              <a:defRPr sz="5400" b="1" cap="none" spc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77515" y="0"/>
            <a:ext cx="59300" cy="151039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0" y="6376307"/>
            <a:ext cx="577515" cy="78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81025" y="3875662"/>
            <a:ext cx="8562975" cy="30479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81025" y="1657351"/>
            <a:ext cx="8562975" cy="30479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ontent Placeholder 7"/>
          <p:cNvSpPr>
            <a:spLocks noGrp="1"/>
          </p:cNvSpPr>
          <p:nvPr>
            <p:ph sz="half" idx="2"/>
          </p:nvPr>
        </p:nvSpPr>
        <p:spPr>
          <a:xfrm>
            <a:off x="768095" y="2015396"/>
            <a:ext cx="8288355" cy="1797848"/>
          </a:xfrm>
        </p:spPr>
        <p:txBody>
          <a:bodyPr>
            <a:normAutofit fontScale="92500" lnSpcReduction="10000"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71500" y="1505170"/>
            <a:ext cx="64769" cy="496553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ontent Placeholder 7"/>
          <p:cNvSpPr>
            <a:spLocks noGrp="1"/>
          </p:cNvSpPr>
          <p:nvPr>
            <p:ph sz="half" idx="13"/>
          </p:nvPr>
        </p:nvSpPr>
        <p:spPr>
          <a:xfrm>
            <a:off x="745957" y="4250796"/>
            <a:ext cx="8288355" cy="2124083"/>
          </a:xfrm>
        </p:spPr>
        <p:txBody>
          <a:bodyPr>
            <a:normAutofit fontScale="92500" lnSpcReduction="10000"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Date Placeholder 3"/>
          <p:cNvSpPr>
            <a:spLocks noGrp="1"/>
          </p:cNvSpPr>
          <p:nvPr>
            <p:ph type="dt" sz="half" idx="14"/>
          </p:nvPr>
        </p:nvSpPr>
        <p:spPr>
          <a:xfrm>
            <a:off x="768097" y="6499888"/>
            <a:ext cx="1615607" cy="274320"/>
          </a:xfrm>
          <a:prstGeom prst="rect">
            <a:avLst/>
          </a:prstGeom>
        </p:spPr>
        <p:txBody>
          <a:bodyPr/>
          <a:lstStyle>
            <a:lvl1pPr algn="l">
              <a:defRPr sz="2000"/>
            </a:lvl1pPr>
          </a:lstStyle>
          <a:p>
            <a:fld id="{19F1752E-454A-4ED6-B14C-9D9AF9121CDD}" type="datetime1">
              <a:rPr lang="en-US" smtClean="0"/>
              <a:t>9/30/2016</a:t>
            </a:fld>
            <a:endParaRPr lang="en-US" dirty="0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99888"/>
            <a:ext cx="5414522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algn="r"/>
            <a:r>
              <a:rPr lang="en-US" dirty="0"/>
              <a:t> Peregrine Academic Services</a:t>
            </a:r>
          </a:p>
        </p:txBody>
      </p:sp>
      <p:sp>
        <p:nvSpPr>
          <p:cNvPr id="2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353" y="6499888"/>
            <a:ext cx="730250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fld id="{4D8730D9-3138-4A97-B772-C2D18195B2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6" name="Footer Placeholder 1"/>
          <p:cNvSpPr txBox="1">
            <a:spLocks/>
          </p:cNvSpPr>
          <p:nvPr/>
        </p:nvSpPr>
        <p:spPr>
          <a:xfrm>
            <a:off x="3632200" y="6499888"/>
            <a:ext cx="5414522" cy="27432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/>
              <a:t>Peregrine Academic Services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216" y="-8164"/>
            <a:ext cx="583245" cy="64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3134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9_Sectio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" y="-9728"/>
            <a:ext cx="9144000" cy="687745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446642"/>
            <a:ext cx="9144000" cy="4233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2" name="Rectangle 11"/>
          <p:cNvSpPr/>
          <p:nvPr/>
        </p:nvSpPr>
        <p:spPr>
          <a:xfrm>
            <a:off x="1" y="1"/>
            <a:ext cx="577514" cy="644664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604158" cy="63681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376307"/>
            <a:ext cx="577515" cy="78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58439" y="1"/>
            <a:ext cx="45719" cy="6446641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99888"/>
            <a:ext cx="1615607" cy="274320"/>
          </a:xfrm>
          <a:prstGeom prst="rect">
            <a:avLst/>
          </a:prstGeom>
        </p:spPr>
        <p:txBody>
          <a:bodyPr/>
          <a:lstStyle>
            <a:lvl1pPr algn="l">
              <a:defRPr sz="2000"/>
            </a:lvl1pPr>
          </a:lstStyle>
          <a:p>
            <a:fld id="{494B7AA1-EAB5-4F5C-971B-D2A41A6BCCA8}" type="datetime1">
              <a:rPr lang="en-US" smtClean="0"/>
              <a:t>9/30/2016</a:t>
            </a:fld>
            <a:endParaRPr lang="en-US" dirty="0"/>
          </a:p>
        </p:txBody>
      </p:sp>
      <p:sp>
        <p:nvSpPr>
          <p:cNvPr id="2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51248"/>
            <a:ext cx="5414522" cy="228427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algn="r"/>
            <a:r>
              <a:rPr lang="en-US" dirty="0"/>
              <a:t> Peregrine Academic Services</a:t>
            </a:r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353" y="6499888"/>
            <a:ext cx="730250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fld id="{4D8730D9-3138-4A97-B772-C2D18195B2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77515" y="1"/>
            <a:ext cx="8566485" cy="938892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768095" y="10777"/>
            <a:ext cx="8278627" cy="928116"/>
          </a:xfrm>
        </p:spPr>
        <p:txBody>
          <a:bodyPr>
            <a:normAutofit/>
          </a:bodyPr>
          <a:lstStyle>
            <a:lvl1pPr>
              <a:defRPr sz="5400" b="1" cap="none" spc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558059" y="1"/>
            <a:ext cx="45719" cy="93889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ontent Placeholder 7"/>
          <p:cNvSpPr>
            <a:spLocks noGrp="1"/>
          </p:cNvSpPr>
          <p:nvPr>
            <p:ph sz="quarter" idx="10"/>
          </p:nvPr>
        </p:nvSpPr>
        <p:spPr>
          <a:xfrm>
            <a:off x="2762655" y="1245141"/>
            <a:ext cx="6138458" cy="4912772"/>
          </a:xfrm>
          <a:solidFill>
            <a:srgbClr val="FFFFFF">
              <a:alpha val="50196"/>
            </a:srgbClr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216" y="-8164"/>
            <a:ext cx="583245" cy="64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207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7_Sectio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" y="-9728"/>
            <a:ext cx="9144000" cy="68774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" y="-9728"/>
            <a:ext cx="9144000" cy="687745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314700" y="3541729"/>
            <a:ext cx="5829300" cy="6229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314700" y="2078689"/>
            <a:ext cx="5829300" cy="14630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6446642"/>
            <a:ext cx="9144000" cy="4233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2" name="Rectangle 11"/>
          <p:cNvSpPr/>
          <p:nvPr/>
        </p:nvSpPr>
        <p:spPr>
          <a:xfrm>
            <a:off x="1" y="1"/>
            <a:ext cx="577514" cy="644664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4700" y="2078689"/>
            <a:ext cx="5715000" cy="1463040"/>
          </a:xfrm>
        </p:spPr>
        <p:txBody>
          <a:bodyPr anchor="ctr">
            <a:normAutofit/>
          </a:bodyPr>
          <a:lstStyle>
            <a:lvl1pPr algn="l">
              <a:defRPr sz="5400" b="1" cap="none" spc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14700" y="3612064"/>
            <a:ext cx="5715000" cy="552612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35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0" y="6376307"/>
            <a:ext cx="577515" cy="78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58439" y="1"/>
            <a:ext cx="45719" cy="6446641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314700" y="3541729"/>
            <a:ext cx="5829300" cy="7033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99888"/>
            <a:ext cx="1615607" cy="274320"/>
          </a:xfrm>
          <a:prstGeom prst="rect">
            <a:avLst/>
          </a:prstGeom>
        </p:spPr>
        <p:txBody>
          <a:bodyPr/>
          <a:lstStyle>
            <a:lvl1pPr algn="l">
              <a:defRPr sz="2000"/>
            </a:lvl1pPr>
          </a:lstStyle>
          <a:p>
            <a:fld id="{35EBD829-3EA2-430B-86B2-88CAD3D3FD95}" type="datetime1">
              <a:rPr lang="en-US" smtClean="0"/>
              <a:t>9/30/2016</a:t>
            </a:fld>
            <a:endParaRPr lang="en-US" dirty="0"/>
          </a:p>
        </p:txBody>
      </p:sp>
      <p:sp>
        <p:nvSpPr>
          <p:cNvPr id="2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99888"/>
            <a:ext cx="5414522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algn="r"/>
            <a:r>
              <a:rPr lang="en-US" dirty="0"/>
              <a:t> Peregrine Academic Services</a:t>
            </a:r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353" y="6499888"/>
            <a:ext cx="730250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fld id="{4D8730D9-3138-4A97-B772-C2D18195B29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216" y="-8164"/>
            <a:ext cx="583245" cy="64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5518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0_Sectio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" y="-9728"/>
            <a:ext cx="9144000" cy="687745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446642"/>
            <a:ext cx="9144000" cy="4233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2" name="Rectangle 11"/>
          <p:cNvSpPr/>
          <p:nvPr/>
        </p:nvSpPr>
        <p:spPr>
          <a:xfrm>
            <a:off x="1" y="1"/>
            <a:ext cx="577514" cy="644664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604158" cy="63681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376307"/>
            <a:ext cx="577515" cy="78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58439" y="1"/>
            <a:ext cx="45719" cy="6446641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99888"/>
            <a:ext cx="1615607" cy="274320"/>
          </a:xfrm>
          <a:prstGeom prst="rect">
            <a:avLst/>
          </a:prstGeom>
        </p:spPr>
        <p:txBody>
          <a:bodyPr/>
          <a:lstStyle>
            <a:lvl1pPr algn="l">
              <a:defRPr sz="2000"/>
            </a:lvl1pPr>
          </a:lstStyle>
          <a:p>
            <a:fld id="{AEE27C80-D7E2-47C9-975D-045C9767CEA3}" type="datetime1">
              <a:rPr lang="en-US" smtClean="0"/>
              <a:t>9/30/2016</a:t>
            </a:fld>
            <a:endParaRPr lang="en-US" dirty="0"/>
          </a:p>
        </p:txBody>
      </p:sp>
      <p:sp>
        <p:nvSpPr>
          <p:cNvPr id="2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51248"/>
            <a:ext cx="5414522" cy="228427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algn="r"/>
            <a:r>
              <a:rPr lang="en-US" dirty="0"/>
              <a:t> Peregrine Academic Services</a:t>
            </a:r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353" y="6499888"/>
            <a:ext cx="730250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fld id="{4D8730D9-3138-4A97-B772-C2D18195B2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2762655" y="1692613"/>
            <a:ext cx="6138458" cy="4465299"/>
          </a:xfrm>
          <a:solidFill>
            <a:srgbClr val="FFFFFF">
              <a:alpha val="50196"/>
            </a:srgbClr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569351" y="1"/>
            <a:ext cx="8566485" cy="1510392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cap="none" spc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768096" y="-2614"/>
            <a:ext cx="8375904" cy="1499616"/>
          </a:xfrm>
        </p:spPr>
        <p:txBody>
          <a:bodyPr>
            <a:normAutofit/>
          </a:bodyPr>
          <a:lstStyle>
            <a:lvl1pPr>
              <a:defRPr sz="5400" b="1" cap="none" spc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553023" y="0"/>
            <a:ext cx="59300" cy="151039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216" y="-8164"/>
            <a:ext cx="583245" cy="64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5591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Section Header 2 (Double Head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570"/>
            <a:ext cx="9146405" cy="644664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446642"/>
            <a:ext cx="9144000" cy="4233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2" name="Rectangle 11"/>
          <p:cNvSpPr/>
          <p:nvPr/>
        </p:nvSpPr>
        <p:spPr>
          <a:xfrm>
            <a:off x="1" y="1"/>
            <a:ext cx="577514" cy="644664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604158" cy="63681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376307"/>
            <a:ext cx="577515" cy="78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58439" y="1"/>
            <a:ext cx="45719" cy="6446641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99888"/>
            <a:ext cx="1615607" cy="274320"/>
          </a:xfrm>
          <a:prstGeom prst="rect">
            <a:avLst/>
          </a:prstGeom>
        </p:spPr>
        <p:txBody>
          <a:bodyPr/>
          <a:lstStyle>
            <a:lvl1pPr algn="l">
              <a:defRPr sz="2000"/>
            </a:lvl1pPr>
          </a:lstStyle>
          <a:p>
            <a:fld id="{14D7CC60-CA42-4890-8489-E4AAF9C670FC}" type="datetime1">
              <a:rPr lang="en-US" smtClean="0"/>
              <a:t>9/30/2016</a:t>
            </a:fld>
            <a:endParaRPr lang="en-US" dirty="0"/>
          </a:p>
        </p:txBody>
      </p:sp>
      <p:sp>
        <p:nvSpPr>
          <p:cNvPr id="2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99888"/>
            <a:ext cx="5414522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algn="r"/>
            <a:r>
              <a:rPr lang="en-US" dirty="0"/>
              <a:t> Peregrine Academic Services</a:t>
            </a:r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353" y="6499888"/>
            <a:ext cx="730250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fld id="{4D8730D9-3138-4A97-B772-C2D18195B2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314700" y="3541729"/>
            <a:ext cx="5829300" cy="6229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314700" y="2078689"/>
            <a:ext cx="5829300" cy="14630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3314700" y="2078689"/>
            <a:ext cx="5715000" cy="1463040"/>
          </a:xfrm>
        </p:spPr>
        <p:txBody>
          <a:bodyPr anchor="ctr">
            <a:normAutofit/>
          </a:bodyPr>
          <a:lstStyle>
            <a:lvl1pPr algn="l">
              <a:defRPr sz="5400" b="1" cap="none" spc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7" name="Text Placeholder 2"/>
          <p:cNvSpPr>
            <a:spLocks noGrp="1"/>
          </p:cNvSpPr>
          <p:nvPr>
            <p:ph type="body" idx="1"/>
          </p:nvPr>
        </p:nvSpPr>
        <p:spPr>
          <a:xfrm>
            <a:off x="3314700" y="3612064"/>
            <a:ext cx="5715000" cy="552612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35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314700" y="3541729"/>
            <a:ext cx="5829300" cy="7033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216" y="-8164"/>
            <a:ext cx="583245" cy="64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522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1_Sectio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171234" y="0"/>
            <a:ext cx="972766" cy="6499887"/>
          </a:xfrm>
          <a:prstGeom prst="rect">
            <a:avLst/>
          </a:prstGeom>
          <a:solidFill>
            <a:srgbClr val="BFE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4155"/>
            <a:ext cx="8539842" cy="647010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446642"/>
            <a:ext cx="9144000" cy="4233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2" name="Rectangle 11"/>
          <p:cNvSpPr/>
          <p:nvPr/>
        </p:nvSpPr>
        <p:spPr>
          <a:xfrm>
            <a:off x="1" y="1"/>
            <a:ext cx="577514" cy="644664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604158" cy="63681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376307"/>
            <a:ext cx="577515" cy="78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58439" y="1"/>
            <a:ext cx="45719" cy="6446641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99888"/>
            <a:ext cx="1615607" cy="274320"/>
          </a:xfrm>
          <a:prstGeom prst="rect">
            <a:avLst/>
          </a:prstGeom>
        </p:spPr>
        <p:txBody>
          <a:bodyPr/>
          <a:lstStyle>
            <a:lvl1pPr algn="l">
              <a:defRPr sz="2000"/>
            </a:lvl1pPr>
          </a:lstStyle>
          <a:p>
            <a:fld id="{6EF4CE5B-4901-48F2-AA1D-BA843F9735FA}" type="datetime1">
              <a:rPr lang="en-US" smtClean="0"/>
              <a:t>9/30/2016</a:t>
            </a:fld>
            <a:endParaRPr lang="en-US" dirty="0"/>
          </a:p>
        </p:txBody>
      </p:sp>
      <p:sp>
        <p:nvSpPr>
          <p:cNvPr id="2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51248"/>
            <a:ext cx="5414522" cy="228427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algn="r"/>
            <a:r>
              <a:rPr lang="en-US" dirty="0"/>
              <a:t> Peregrine Academic Services</a:t>
            </a:r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353" y="6499888"/>
            <a:ext cx="730250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fld id="{4D8730D9-3138-4A97-B772-C2D18195B2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77515" y="1"/>
            <a:ext cx="8566485" cy="938892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768095" y="10777"/>
            <a:ext cx="8278627" cy="928116"/>
          </a:xfrm>
        </p:spPr>
        <p:txBody>
          <a:bodyPr>
            <a:normAutofit/>
          </a:bodyPr>
          <a:lstStyle>
            <a:lvl1pPr>
              <a:defRPr sz="5400" b="1" cap="none" spc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558059" y="1"/>
            <a:ext cx="45719" cy="93889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ontent Placeholder 7"/>
          <p:cNvSpPr>
            <a:spLocks noGrp="1"/>
          </p:cNvSpPr>
          <p:nvPr>
            <p:ph sz="quarter" idx="10"/>
          </p:nvPr>
        </p:nvSpPr>
        <p:spPr>
          <a:xfrm>
            <a:off x="2762655" y="1245141"/>
            <a:ext cx="6138458" cy="4912772"/>
          </a:xfrm>
          <a:solidFill>
            <a:srgbClr val="FFFFFF">
              <a:alpha val="50196"/>
            </a:srgbClr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216" y="-8164"/>
            <a:ext cx="583245" cy="64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7744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2_Sectio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171234" y="0"/>
            <a:ext cx="972766" cy="6499887"/>
          </a:xfrm>
          <a:prstGeom prst="rect">
            <a:avLst/>
          </a:prstGeom>
          <a:solidFill>
            <a:srgbClr val="BFE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4155"/>
            <a:ext cx="8539842" cy="647010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446642"/>
            <a:ext cx="9144000" cy="4233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2" name="Rectangle 11"/>
          <p:cNvSpPr/>
          <p:nvPr/>
        </p:nvSpPr>
        <p:spPr>
          <a:xfrm>
            <a:off x="1" y="1"/>
            <a:ext cx="577514" cy="644664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604158" cy="63681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376307"/>
            <a:ext cx="577515" cy="78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58439" y="1"/>
            <a:ext cx="45719" cy="6446641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99888"/>
            <a:ext cx="1615607" cy="274320"/>
          </a:xfrm>
          <a:prstGeom prst="rect">
            <a:avLst/>
          </a:prstGeom>
        </p:spPr>
        <p:txBody>
          <a:bodyPr/>
          <a:lstStyle>
            <a:lvl1pPr algn="l">
              <a:defRPr sz="2000"/>
            </a:lvl1pPr>
          </a:lstStyle>
          <a:p>
            <a:fld id="{D6744F87-27C5-4554-A0C5-17B6AD713C91}" type="datetime1">
              <a:rPr lang="en-US" smtClean="0"/>
              <a:t>9/30/2016</a:t>
            </a:fld>
            <a:endParaRPr lang="en-US" dirty="0"/>
          </a:p>
        </p:txBody>
      </p:sp>
      <p:sp>
        <p:nvSpPr>
          <p:cNvPr id="2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51248"/>
            <a:ext cx="5414522" cy="228427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algn="r"/>
            <a:r>
              <a:rPr lang="en-US" dirty="0"/>
              <a:t> Peregrine Academic Services</a:t>
            </a:r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353" y="6499888"/>
            <a:ext cx="730250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fld id="{4D8730D9-3138-4A97-B772-C2D18195B2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2762655" y="1692613"/>
            <a:ext cx="6138458" cy="4465299"/>
          </a:xfrm>
          <a:solidFill>
            <a:srgbClr val="FFFFFF">
              <a:alpha val="50196"/>
            </a:srgbClr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569351" y="1"/>
            <a:ext cx="8566485" cy="1510392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cap="none" spc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768096" y="-2614"/>
            <a:ext cx="8375904" cy="1499616"/>
          </a:xfrm>
        </p:spPr>
        <p:txBody>
          <a:bodyPr>
            <a:normAutofit/>
          </a:bodyPr>
          <a:lstStyle>
            <a:lvl1pPr>
              <a:defRPr sz="5400" b="1" cap="none" spc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553023" y="0"/>
            <a:ext cx="59300" cy="151039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216" y="-8164"/>
            <a:ext cx="583245" cy="64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1803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3_Sectio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446642"/>
            <a:ext cx="9144000" cy="4233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2" name="Rectangle 11"/>
          <p:cNvSpPr/>
          <p:nvPr/>
        </p:nvSpPr>
        <p:spPr>
          <a:xfrm>
            <a:off x="1" y="1"/>
            <a:ext cx="577514" cy="644664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604158" cy="63681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376307"/>
            <a:ext cx="577515" cy="78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58439" y="1"/>
            <a:ext cx="45719" cy="6446641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99888"/>
            <a:ext cx="1615607" cy="274320"/>
          </a:xfrm>
          <a:prstGeom prst="rect">
            <a:avLst/>
          </a:prstGeom>
        </p:spPr>
        <p:txBody>
          <a:bodyPr/>
          <a:lstStyle>
            <a:lvl1pPr algn="l">
              <a:defRPr sz="2000"/>
            </a:lvl1pPr>
          </a:lstStyle>
          <a:p>
            <a:fld id="{5E337E6A-83AA-4BF3-AE31-9861CB08B624}" type="datetime1">
              <a:rPr lang="en-US" smtClean="0"/>
              <a:t>9/30/2016</a:t>
            </a:fld>
            <a:endParaRPr lang="en-US" dirty="0"/>
          </a:p>
        </p:txBody>
      </p:sp>
      <p:sp>
        <p:nvSpPr>
          <p:cNvPr id="2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51248"/>
            <a:ext cx="5414522" cy="228427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algn="r"/>
            <a:r>
              <a:rPr lang="en-US" dirty="0"/>
              <a:t> Peregrine Academic Services</a:t>
            </a:r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353" y="6499888"/>
            <a:ext cx="730250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fld id="{4D8730D9-3138-4A97-B772-C2D18195B2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768096" y="1692613"/>
            <a:ext cx="8133017" cy="4465299"/>
          </a:xfrm>
          <a:solidFill>
            <a:srgbClr val="FFFFFF">
              <a:alpha val="50196"/>
            </a:srgbClr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569351" y="1"/>
            <a:ext cx="8566485" cy="1510392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cap="none" spc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768096" y="-2614"/>
            <a:ext cx="8375904" cy="1499616"/>
          </a:xfrm>
        </p:spPr>
        <p:txBody>
          <a:bodyPr>
            <a:normAutofit/>
          </a:bodyPr>
          <a:lstStyle>
            <a:lvl1pPr>
              <a:defRPr sz="5400" b="1" cap="none" spc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553023" y="0"/>
            <a:ext cx="59300" cy="151039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216" y="-8164"/>
            <a:ext cx="583245" cy="64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7839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 (Single Line Head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446642"/>
            <a:ext cx="9144000" cy="4233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5" y="1134836"/>
            <a:ext cx="3942698" cy="5174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24702" y="1134837"/>
            <a:ext cx="3974374" cy="5174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" y="1"/>
            <a:ext cx="577514" cy="644664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604158" cy="63681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376307"/>
            <a:ext cx="577515" cy="78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>
          <a:xfrm>
            <a:off x="768097" y="6499888"/>
            <a:ext cx="1615607" cy="274320"/>
          </a:xfrm>
          <a:prstGeom prst="rect">
            <a:avLst/>
          </a:prstGeom>
        </p:spPr>
        <p:txBody>
          <a:bodyPr/>
          <a:lstStyle>
            <a:lvl1pPr algn="l">
              <a:defRPr sz="2000"/>
            </a:lvl1pPr>
          </a:lstStyle>
          <a:p>
            <a:fld id="{39563418-F51B-43B7-8B03-868EFC5A4C23}" type="datetime1">
              <a:rPr lang="en-US" smtClean="0"/>
              <a:t>9/30/2016</a:t>
            </a:fld>
            <a:endParaRPr lang="en-US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99888"/>
            <a:ext cx="5414522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algn="r"/>
            <a:r>
              <a:rPr lang="en-US" dirty="0"/>
              <a:t> Peregrine Academic Services</a:t>
            </a:r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353" y="6499888"/>
            <a:ext cx="730250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fld id="{4D8730D9-3138-4A97-B772-C2D18195B2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77515" y="1"/>
            <a:ext cx="8566485" cy="938892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768095" y="10777"/>
            <a:ext cx="8278627" cy="928116"/>
          </a:xfrm>
        </p:spPr>
        <p:txBody>
          <a:bodyPr>
            <a:normAutofit/>
          </a:bodyPr>
          <a:lstStyle>
            <a:lvl1pPr>
              <a:defRPr sz="5400" b="1" cap="none" spc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577515" y="1"/>
            <a:ext cx="45719" cy="93889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216" y="-8164"/>
            <a:ext cx="583245" cy="64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4029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 (Single Head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446642"/>
            <a:ext cx="9144000" cy="4233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1159095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725" b="0" cap="none" baseline="0">
                <a:solidFill>
                  <a:schemeClr val="accent1"/>
                </a:solidFill>
                <a:latin typeface="+mn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1947246"/>
            <a:ext cx="3566160" cy="44035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3166" y="1159095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1725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135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3166" y="1947247"/>
            <a:ext cx="3566160" cy="4403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" y="1"/>
            <a:ext cx="577514" cy="644664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612322" cy="63681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0" y="6376307"/>
            <a:ext cx="577515" cy="78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ate Placeholder 3"/>
          <p:cNvSpPr>
            <a:spLocks noGrp="1"/>
          </p:cNvSpPr>
          <p:nvPr>
            <p:ph type="dt" sz="half" idx="10"/>
          </p:nvPr>
        </p:nvSpPr>
        <p:spPr>
          <a:xfrm>
            <a:off x="768097" y="6499888"/>
            <a:ext cx="1615607" cy="274320"/>
          </a:xfrm>
          <a:prstGeom prst="rect">
            <a:avLst/>
          </a:prstGeom>
        </p:spPr>
        <p:txBody>
          <a:bodyPr/>
          <a:lstStyle>
            <a:lvl1pPr algn="l">
              <a:defRPr sz="2000"/>
            </a:lvl1pPr>
          </a:lstStyle>
          <a:p>
            <a:fld id="{69DF755B-3A56-4485-B7CC-881B9803080A}" type="datetime1">
              <a:rPr lang="en-US" smtClean="0"/>
              <a:t>9/30/2016</a:t>
            </a:fld>
            <a:endParaRPr lang="en-US" dirty="0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32200" y="6499888"/>
            <a:ext cx="5414522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algn="r"/>
            <a:r>
              <a:rPr lang="en-US" dirty="0"/>
              <a:t> Peregrine Academic Services</a:t>
            </a:r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353" y="6499888"/>
            <a:ext cx="730250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fld id="{4D8730D9-3138-4A97-B772-C2D18195B2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77515" y="1"/>
            <a:ext cx="8566485" cy="938892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768095" y="10777"/>
            <a:ext cx="8278627" cy="928116"/>
          </a:xfrm>
        </p:spPr>
        <p:txBody>
          <a:bodyPr>
            <a:normAutofit/>
          </a:bodyPr>
          <a:lstStyle>
            <a:lvl1pPr>
              <a:defRPr sz="5400" b="1" cap="none" spc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577515" y="1"/>
            <a:ext cx="45719" cy="93889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216" y="-8164"/>
            <a:ext cx="583245" cy="64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0625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 (Single Head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446642"/>
            <a:ext cx="9144000" cy="4233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7" name="Rectangle 6"/>
          <p:cNvSpPr/>
          <p:nvPr/>
        </p:nvSpPr>
        <p:spPr>
          <a:xfrm>
            <a:off x="1" y="1"/>
            <a:ext cx="577514" cy="644664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587829" cy="63681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6376307"/>
            <a:ext cx="577515" cy="78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99888"/>
            <a:ext cx="1615607" cy="274320"/>
          </a:xfrm>
          <a:prstGeom prst="rect">
            <a:avLst/>
          </a:prstGeom>
        </p:spPr>
        <p:txBody>
          <a:bodyPr/>
          <a:lstStyle>
            <a:lvl1pPr algn="l">
              <a:defRPr sz="2000"/>
            </a:lvl1pPr>
          </a:lstStyle>
          <a:p>
            <a:fld id="{A91ED961-A4F2-4FF3-A1CC-A5902D0F3F61}" type="datetime1">
              <a:rPr lang="en-US" smtClean="0"/>
              <a:t>9/30/2016</a:t>
            </a:fld>
            <a:endParaRPr lang="en-US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99888"/>
            <a:ext cx="5414522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algn="r"/>
            <a:r>
              <a:rPr lang="en-US" dirty="0"/>
              <a:t> Peregrine Academic Services</a:t>
            </a: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353" y="6499888"/>
            <a:ext cx="730250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fld id="{4D8730D9-3138-4A97-B772-C2D18195B2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77515" y="1"/>
            <a:ext cx="8566485" cy="938892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768095" y="10777"/>
            <a:ext cx="8278627" cy="928116"/>
          </a:xfrm>
        </p:spPr>
        <p:txBody>
          <a:bodyPr>
            <a:normAutofit/>
          </a:bodyPr>
          <a:lstStyle>
            <a:lvl1pPr>
              <a:defRPr sz="5400" b="1" cap="none" spc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577515" y="1"/>
            <a:ext cx="45719" cy="93889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216" y="-8164"/>
            <a:ext cx="583245" cy="64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03744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2 (Single Head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446642"/>
            <a:ext cx="9144000" cy="4233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7" name="Rectangle 6"/>
          <p:cNvSpPr/>
          <p:nvPr/>
        </p:nvSpPr>
        <p:spPr>
          <a:xfrm>
            <a:off x="1" y="1"/>
            <a:ext cx="577514" cy="644664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587829" cy="63681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6376307"/>
            <a:ext cx="577515" cy="78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81025" y="3875662"/>
            <a:ext cx="8562975" cy="30479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81025" y="1028703"/>
            <a:ext cx="8562975" cy="30479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ontent Placeholder 7"/>
          <p:cNvSpPr>
            <a:spLocks noGrp="1"/>
          </p:cNvSpPr>
          <p:nvPr>
            <p:ph sz="half" idx="2"/>
          </p:nvPr>
        </p:nvSpPr>
        <p:spPr>
          <a:xfrm>
            <a:off x="768095" y="1386747"/>
            <a:ext cx="8288355" cy="2393089"/>
          </a:xfrm>
        </p:spPr>
        <p:txBody>
          <a:bodyPr>
            <a:normAutofit fontScale="92500" lnSpcReduction="10000"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71501" y="938893"/>
            <a:ext cx="51733" cy="553181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ontent Placeholder 7"/>
          <p:cNvSpPr>
            <a:spLocks noGrp="1"/>
          </p:cNvSpPr>
          <p:nvPr>
            <p:ph sz="half" idx="13"/>
          </p:nvPr>
        </p:nvSpPr>
        <p:spPr>
          <a:xfrm>
            <a:off x="745957" y="4250796"/>
            <a:ext cx="8288355" cy="2124083"/>
          </a:xfrm>
        </p:spPr>
        <p:txBody>
          <a:bodyPr>
            <a:normAutofit fontScale="92500" lnSpcReduction="10000"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Date Placeholder 3"/>
          <p:cNvSpPr>
            <a:spLocks noGrp="1"/>
          </p:cNvSpPr>
          <p:nvPr>
            <p:ph type="dt" sz="half" idx="14"/>
          </p:nvPr>
        </p:nvSpPr>
        <p:spPr>
          <a:xfrm>
            <a:off x="768097" y="6499888"/>
            <a:ext cx="1615607" cy="274320"/>
          </a:xfrm>
          <a:prstGeom prst="rect">
            <a:avLst/>
          </a:prstGeom>
        </p:spPr>
        <p:txBody>
          <a:bodyPr/>
          <a:lstStyle>
            <a:lvl1pPr algn="l">
              <a:defRPr sz="2000"/>
            </a:lvl1pPr>
          </a:lstStyle>
          <a:p>
            <a:fld id="{12F045DA-CC2A-42BC-AA86-8DDB7F7BC079}" type="datetime1">
              <a:rPr lang="en-US" smtClean="0"/>
              <a:t>9/30/2016</a:t>
            </a:fld>
            <a:endParaRPr lang="en-US" dirty="0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99888"/>
            <a:ext cx="5414522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algn="r"/>
            <a:r>
              <a:rPr lang="en-US" dirty="0"/>
              <a:t> Peregrine Academic Services</a:t>
            </a:r>
          </a:p>
        </p:txBody>
      </p:sp>
      <p:sp>
        <p:nvSpPr>
          <p:cNvPr id="2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353" y="6499888"/>
            <a:ext cx="730250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fld id="{4D8730D9-3138-4A97-B772-C2D18195B2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577515" y="1"/>
            <a:ext cx="8566485" cy="938892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768095" y="10777"/>
            <a:ext cx="8278627" cy="928116"/>
          </a:xfrm>
        </p:spPr>
        <p:txBody>
          <a:bodyPr>
            <a:normAutofit/>
          </a:bodyPr>
          <a:lstStyle>
            <a:lvl1pPr>
              <a:defRPr sz="5400" b="1" cap="none" spc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577515" y="1"/>
            <a:ext cx="45719" cy="93889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216" y="-8164"/>
            <a:ext cx="583245" cy="64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2874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446642"/>
            <a:ext cx="9144000" cy="4233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7" name="Rectangle 6"/>
          <p:cNvSpPr/>
          <p:nvPr/>
        </p:nvSpPr>
        <p:spPr>
          <a:xfrm>
            <a:off x="1" y="1"/>
            <a:ext cx="577514" cy="644664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587829" cy="63681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77515" y="1"/>
            <a:ext cx="8566485" cy="1510392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5" y="5556"/>
            <a:ext cx="8298083" cy="1499616"/>
          </a:xfrm>
        </p:spPr>
        <p:txBody>
          <a:bodyPr>
            <a:normAutofit/>
          </a:bodyPr>
          <a:lstStyle>
            <a:lvl1pPr>
              <a:defRPr sz="5400" b="1" cap="none" spc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77515" y="0"/>
            <a:ext cx="59300" cy="151039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0" y="6376307"/>
            <a:ext cx="577515" cy="78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81025" y="3875662"/>
            <a:ext cx="8562975" cy="30479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81025" y="1657351"/>
            <a:ext cx="8562975" cy="30479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ontent Placeholder 7"/>
          <p:cNvSpPr>
            <a:spLocks noGrp="1"/>
          </p:cNvSpPr>
          <p:nvPr>
            <p:ph sz="half" idx="2"/>
          </p:nvPr>
        </p:nvSpPr>
        <p:spPr>
          <a:xfrm>
            <a:off x="768095" y="2015396"/>
            <a:ext cx="8288355" cy="1797848"/>
          </a:xfrm>
        </p:spPr>
        <p:txBody>
          <a:bodyPr>
            <a:normAutofit fontScale="92500" lnSpcReduction="10000"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71500" y="1505170"/>
            <a:ext cx="64769" cy="496553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ontent Placeholder 7"/>
          <p:cNvSpPr>
            <a:spLocks noGrp="1"/>
          </p:cNvSpPr>
          <p:nvPr>
            <p:ph sz="half" idx="13"/>
          </p:nvPr>
        </p:nvSpPr>
        <p:spPr>
          <a:xfrm>
            <a:off x="745957" y="4250796"/>
            <a:ext cx="8288355" cy="2124083"/>
          </a:xfrm>
        </p:spPr>
        <p:txBody>
          <a:bodyPr>
            <a:normAutofit fontScale="92500" lnSpcReduction="10000"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Date Placeholder 3"/>
          <p:cNvSpPr>
            <a:spLocks noGrp="1"/>
          </p:cNvSpPr>
          <p:nvPr>
            <p:ph type="dt" sz="half" idx="14"/>
          </p:nvPr>
        </p:nvSpPr>
        <p:spPr>
          <a:xfrm>
            <a:off x="768097" y="6499888"/>
            <a:ext cx="1615607" cy="274320"/>
          </a:xfrm>
          <a:prstGeom prst="rect">
            <a:avLst/>
          </a:prstGeom>
        </p:spPr>
        <p:txBody>
          <a:bodyPr/>
          <a:lstStyle>
            <a:lvl1pPr algn="l">
              <a:defRPr sz="2000"/>
            </a:lvl1pPr>
          </a:lstStyle>
          <a:p>
            <a:fld id="{AE55DDB1-CDFF-4355-9C4F-7977A2ADD6AE}" type="datetime1">
              <a:rPr lang="en-US" smtClean="0"/>
              <a:t>9/30/2016</a:t>
            </a:fld>
            <a:endParaRPr lang="en-US" dirty="0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99888"/>
            <a:ext cx="5414522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algn="r"/>
            <a:r>
              <a:rPr lang="en-US" dirty="0"/>
              <a:t> Peregrine Academic Services</a:t>
            </a:r>
          </a:p>
        </p:txBody>
      </p:sp>
      <p:sp>
        <p:nvSpPr>
          <p:cNvPr id="2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353" y="6499888"/>
            <a:ext cx="730250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fld id="{4D8730D9-3138-4A97-B772-C2D18195B29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216" y="-8164"/>
            <a:ext cx="583245" cy="64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393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5_Sectio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" y="-9728"/>
            <a:ext cx="9144000" cy="687745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" y="-9728"/>
            <a:ext cx="9144000" cy="687745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446642"/>
            <a:ext cx="9144000" cy="4233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2" name="Rectangle 11"/>
          <p:cNvSpPr/>
          <p:nvPr/>
        </p:nvSpPr>
        <p:spPr>
          <a:xfrm>
            <a:off x="1" y="1"/>
            <a:ext cx="577514" cy="644664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604158" cy="63681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376307"/>
            <a:ext cx="577515" cy="78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58439" y="1"/>
            <a:ext cx="45719" cy="6446641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99888"/>
            <a:ext cx="1615607" cy="274320"/>
          </a:xfrm>
          <a:prstGeom prst="rect">
            <a:avLst/>
          </a:prstGeom>
        </p:spPr>
        <p:txBody>
          <a:bodyPr/>
          <a:lstStyle>
            <a:lvl1pPr algn="l">
              <a:defRPr sz="2000"/>
            </a:lvl1pPr>
          </a:lstStyle>
          <a:p>
            <a:fld id="{2B27830F-7109-4572-86F4-2D26A86858BD}" type="datetime1">
              <a:rPr lang="en-US" smtClean="0"/>
              <a:t>9/30/2016</a:t>
            </a:fld>
            <a:endParaRPr lang="en-US" dirty="0"/>
          </a:p>
        </p:txBody>
      </p:sp>
      <p:sp>
        <p:nvSpPr>
          <p:cNvPr id="2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51248"/>
            <a:ext cx="5414522" cy="228427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algn="r"/>
            <a:r>
              <a:rPr lang="en-US" dirty="0"/>
              <a:t> Peregrine Academic Services</a:t>
            </a:r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353" y="6499888"/>
            <a:ext cx="730250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fld id="{4D8730D9-3138-4A97-B772-C2D18195B2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77515" y="1"/>
            <a:ext cx="8566485" cy="938892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768095" y="10777"/>
            <a:ext cx="8278627" cy="928116"/>
          </a:xfrm>
        </p:spPr>
        <p:txBody>
          <a:bodyPr>
            <a:normAutofit/>
          </a:bodyPr>
          <a:lstStyle>
            <a:lvl1pPr>
              <a:defRPr sz="5400" b="1" cap="none" spc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558059" y="1"/>
            <a:ext cx="45719" cy="93889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ontent Placeholder 7"/>
          <p:cNvSpPr>
            <a:spLocks noGrp="1"/>
          </p:cNvSpPr>
          <p:nvPr>
            <p:ph sz="quarter" idx="10"/>
          </p:nvPr>
        </p:nvSpPr>
        <p:spPr>
          <a:xfrm>
            <a:off x="2762655" y="1245141"/>
            <a:ext cx="6138458" cy="4912772"/>
          </a:xfrm>
          <a:solidFill>
            <a:srgbClr val="FFFFFF">
              <a:alpha val="50196"/>
            </a:srgbClr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577515" y="1"/>
            <a:ext cx="8566485" cy="938892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558059" y="1"/>
            <a:ext cx="45719" cy="93889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216" y="-8164"/>
            <a:ext cx="583245" cy="64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81767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Vertical Text (Single Head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46642"/>
            <a:ext cx="9144000" cy="4233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8" name="Rectangle 7"/>
          <p:cNvSpPr/>
          <p:nvPr/>
        </p:nvSpPr>
        <p:spPr>
          <a:xfrm>
            <a:off x="1" y="1"/>
            <a:ext cx="577514" cy="644664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8096" y="1009228"/>
            <a:ext cx="7951361" cy="530013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612322" cy="63681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6376307"/>
            <a:ext cx="577515" cy="78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99888"/>
            <a:ext cx="1615607" cy="274320"/>
          </a:xfrm>
          <a:prstGeom prst="rect">
            <a:avLst/>
          </a:prstGeom>
        </p:spPr>
        <p:txBody>
          <a:bodyPr/>
          <a:lstStyle>
            <a:lvl1pPr algn="l">
              <a:defRPr sz="2000"/>
            </a:lvl1pPr>
          </a:lstStyle>
          <a:p>
            <a:fld id="{0F7789F8-0131-444A-99F5-3CDC973AD2CD}" type="datetime1">
              <a:rPr lang="en-US" smtClean="0"/>
              <a:t>9/30/2016</a:t>
            </a:fld>
            <a:endParaRPr 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99888"/>
            <a:ext cx="5414522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algn="r"/>
            <a:r>
              <a:rPr lang="en-US" dirty="0"/>
              <a:t> Peregrine Academic Services</a:t>
            </a: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353" y="6499888"/>
            <a:ext cx="730250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fld id="{4D8730D9-3138-4A97-B772-C2D18195B2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77515" y="1"/>
            <a:ext cx="8566485" cy="938892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768095" y="10777"/>
            <a:ext cx="8278627" cy="928116"/>
          </a:xfrm>
        </p:spPr>
        <p:txBody>
          <a:bodyPr>
            <a:normAutofit/>
          </a:bodyPr>
          <a:lstStyle>
            <a:lvl1pPr>
              <a:defRPr sz="5400" b="1" cap="none" spc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577515" y="1"/>
            <a:ext cx="45719" cy="93889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216" y="-8164"/>
            <a:ext cx="583245" cy="64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06349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(Single Header) Multi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446642"/>
            <a:ext cx="9144000" cy="4233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7" name="Rectangle 6"/>
          <p:cNvSpPr/>
          <p:nvPr/>
        </p:nvSpPr>
        <p:spPr>
          <a:xfrm>
            <a:off x="1" y="1"/>
            <a:ext cx="577514" cy="644664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587829" cy="63681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6376307"/>
            <a:ext cx="577515" cy="78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99888"/>
            <a:ext cx="1615607" cy="274320"/>
          </a:xfrm>
          <a:prstGeom prst="rect">
            <a:avLst/>
          </a:prstGeom>
        </p:spPr>
        <p:txBody>
          <a:bodyPr/>
          <a:lstStyle>
            <a:lvl1pPr algn="l">
              <a:defRPr sz="2000"/>
            </a:lvl1pPr>
          </a:lstStyle>
          <a:p>
            <a:fld id="{51B34FD1-62AB-4845-B738-B66DDBBB6C7A}" type="datetime1">
              <a:rPr lang="en-US" smtClean="0"/>
              <a:t>9/30/2016</a:t>
            </a:fld>
            <a:endParaRPr lang="en-US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99888"/>
            <a:ext cx="5414522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algn="r"/>
            <a:r>
              <a:rPr lang="en-US" dirty="0"/>
              <a:t> Peregrine Academic Services</a:t>
            </a: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353" y="6499888"/>
            <a:ext cx="730250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fld id="{4D8730D9-3138-4A97-B772-C2D18195B2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77515" y="1"/>
            <a:ext cx="8566485" cy="938892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77515" y="1"/>
            <a:ext cx="45719" cy="93889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485471" y="4704186"/>
            <a:ext cx="6151534" cy="155683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485471" y="2957802"/>
            <a:ext cx="6151534" cy="15568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485471" y="1064512"/>
            <a:ext cx="6151534" cy="174206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ooter Placeholder 1"/>
          <p:cNvSpPr txBox="1">
            <a:spLocks/>
          </p:cNvSpPr>
          <p:nvPr/>
        </p:nvSpPr>
        <p:spPr>
          <a:xfrm>
            <a:off x="3632200" y="6499888"/>
            <a:ext cx="5414522" cy="27432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/>
              <a:t>Peregrine Academic Services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760491" y="1064510"/>
            <a:ext cx="1724980" cy="174206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Picture 1</a:t>
            </a:r>
          </a:p>
        </p:txBody>
      </p:sp>
      <p:sp>
        <p:nvSpPr>
          <p:cNvPr id="30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743603" y="2957802"/>
            <a:ext cx="1724980" cy="155683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Picture 2</a:t>
            </a:r>
          </a:p>
        </p:txBody>
      </p:sp>
      <p:sp>
        <p:nvSpPr>
          <p:cNvPr id="31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726715" y="4708421"/>
            <a:ext cx="1758756" cy="155675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Picture 3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486025" y="1065213"/>
            <a:ext cx="6151563" cy="1741487"/>
          </a:xfrm>
        </p:spPr>
        <p:txBody>
          <a:bodyPr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485457" y="2953796"/>
            <a:ext cx="6151563" cy="1555861"/>
          </a:xfrm>
        </p:spPr>
        <p:txBody>
          <a:bodyPr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3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502346" y="4704186"/>
            <a:ext cx="6134660" cy="1546958"/>
          </a:xfrm>
        </p:spPr>
        <p:txBody>
          <a:bodyPr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768095" y="10777"/>
            <a:ext cx="8278627" cy="928116"/>
          </a:xfrm>
        </p:spPr>
        <p:txBody>
          <a:bodyPr>
            <a:normAutofit/>
          </a:bodyPr>
          <a:lstStyle>
            <a:lvl1pPr>
              <a:defRPr sz="5400" b="1" cap="none" spc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216" y="-8164"/>
            <a:ext cx="583245" cy="64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6612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730CB-56BE-4105-9574-9FAA29B0BA34}" type="datetime1">
              <a:rPr lang="en-US" smtClean="0"/>
              <a:t>9/30/2016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/>
              <a:t> Peregrine Academic Services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730D9-3138-4A97-B772-C2D18195B2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9642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BLOO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5636" y="403412"/>
            <a:ext cx="8328511" cy="686111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70000"/>
              </a:lnSpc>
              <a:defRPr lang="en-US" sz="2824" b="1" kern="1200" cap="all" baseline="0" dirty="0">
                <a:solidFill>
                  <a:srgbClr val="3D2B37"/>
                </a:solidFill>
                <a:latin typeface="Arial"/>
                <a:ea typeface="Arial Unicode MS" charset="0"/>
                <a:cs typeface="Arial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7500" y="1385706"/>
            <a:ext cx="4948945" cy="4394835"/>
          </a:xfrm>
          <a:prstGeom prst="rect">
            <a:avLst/>
          </a:prstGeom>
        </p:spPr>
        <p:txBody>
          <a:bodyPr lIns="0" tIns="0" rIns="0" bIns="0"/>
          <a:lstStyle>
            <a:lvl1pPr marL="151287" indent="-151287">
              <a:lnSpc>
                <a:spcPct val="100000"/>
              </a:lnSpc>
              <a:spcBef>
                <a:spcPts val="0"/>
              </a:spcBef>
              <a:buClr>
                <a:schemeClr val="accent6"/>
              </a:buClr>
              <a:buSzPct val="125000"/>
              <a:buFont typeface="Arial" pitchFamily="34" charset="0"/>
              <a:buChar char="•"/>
              <a:defRPr lang="en-US" sz="1235" kern="1200" dirty="0" smtClean="0">
                <a:solidFill>
                  <a:srgbClr val="3D2B37"/>
                </a:solidFill>
                <a:latin typeface="Arial"/>
                <a:ea typeface="MS PGothic" pitchFamily="34" charset="-128"/>
                <a:cs typeface="Arial"/>
              </a:defRPr>
            </a:lvl1pPr>
            <a:lvl2pPr marL="151287" indent="-151287">
              <a:lnSpc>
                <a:spcPct val="100000"/>
              </a:lnSpc>
              <a:spcBef>
                <a:spcPts val="0"/>
              </a:spcBef>
              <a:buClr>
                <a:schemeClr val="accent6"/>
              </a:buClr>
              <a:buSzPct val="125000"/>
              <a:buFont typeface="Arial" pitchFamily="34" charset="0"/>
              <a:buChar char="•"/>
              <a:defRPr lang="en-US" sz="1235" kern="1200" dirty="0" smtClean="0">
                <a:solidFill>
                  <a:srgbClr val="3D2B37"/>
                </a:solidFill>
                <a:latin typeface="Arial"/>
                <a:ea typeface="MS PGothic" pitchFamily="34" charset="-128"/>
                <a:cs typeface="Arial"/>
              </a:defRPr>
            </a:lvl2pPr>
            <a:lvl3pPr marL="389425" indent="-151287">
              <a:lnSpc>
                <a:spcPct val="100000"/>
              </a:lnSpc>
              <a:spcBef>
                <a:spcPts val="0"/>
              </a:spcBef>
              <a:buClr>
                <a:schemeClr val="accent6"/>
              </a:buClr>
              <a:buSzPct val="125000"/>
              <a:buFont typeface="Arial" pitchFamily="34" charset="0"/>
              <a:buChar char="•"/>
              <a:tabLst/>
              <a:defRPr lang="en-US" sz="1235" kern="1200" dirty="0" smtClean="0">
                <a:solidFill>
                  <a:srgbClr val="3D2B37"/>
                </a:solidFill>
                <a:latin typeface="Arial"/>
                <a:ea typeface="MS PGothic" pitchFamily="34" charset="-128"/>
                <a:cs typeface="Arial"/>
              </a:defRPr>
            </a:lvl3pPr>
            <a:lvl4pPr marL="637368" indent="-151287">
              <a:lnSpc>
                <a:spcPct val="100000"/>
              </a:lnSpc>
              <a:spcBef>
                <a:spcPts val="0"/>
              </a:spcBef>
              <a:buClr>
                <a:schemeClr val="accent6"/>
              </a:buClr>
              <a:buSzPct val="125000"/>
              <a:buFont typeface="Arial" pitchFamily="34" charset="0"/>
              <a:buChar char="•"/>
              <a:defRPr lang="en-US" sz="1235" kern="1200" dirty="0" smtClean="0">
                <a:solidFill>
                  <a:srgbClr val="3D2B37"/>
                </a:solidFill>
                <a:latin typeface="Arial"/>
                <a:ea typeface="MS PGothic" pitchFamily="34" charset="-128"/>
                <a:cs typeface="Arial"/>
              </a:defRPr>
            </a:lvl4pPr>
            <a:lvl5pPr marL="885312" indent="-151287">
              <a:lnSpc>
                <a:spcPct val="100000"/>
              </a:lnSpc>
              <a:spcBef>
                <a:spcPts val="0"/>
              </a:spcBef>
              <a:buClr>
                <a:schemeClr val="accent6"/>
              </a:buClr>
              <a:buSzPct val="125000"/>
              <a:buFont typeface="Arial" pitchFamily="34" charset="0"/>
              <a:buChar char="•"/>
              <a:defRPr lang="en-US" sz="1235" kern="1200" dirty="0">
                <a:solidFill>
                  <a:srgbClr val="3D2B37"/>
                </a:solidFill>
                <a:latin typeface="Arial"/>
                <a:ea typeface="MS PGothic" pitchFamily="34" charset="-128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algn="l">
              <a:defRPr sz="882">
                <a:solidFill>
                  <a:srgbClr val="3D2B37"/>
                </a:solidFill>
              </a:defRPr>
            </a:lvl1pPr>
          </a:lstStyle>
          <a:p>
            <a:pPr>
              <a:defRPr/>
            </a:pPr>
            <a:fld id="{552AF92A-F0E1-4C49-A0EA-79676F835E7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9" name="Straight Connector 3"/>
          <p:cNvCxnSpPr>
            <a:cxnSpLocks noChangeShapeType="1"/>
          </p:cNvCxnSpPr>
          <p:nvPr userDrawn="1"/>
        </p:nvCxnSpPr>
        <p:spPr bwMode="auto">
          <a:xfrm>
            <a:off x="406977" y="1089523"/>
            <a:ext cx="8358909" cy="1395"/>
          </a:xfrm>
          <a:prstGeom prst="line">
            <a:avLst/>
          </a:prstGeom>
          <a:noFill/>
          <a:ln w="25400" algn="ctr">
            <a:solidFill>
              <a:srgbClr val="3D2B37"/>
            </a:solidFill>
            <a:round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val="4221150771"/>
      </p:ext>
    </p:extLst>
  </p:cSld>
  <p:clrMapOvr>
    <a:masterClrMapping/>
  </p:clrMapOvr>
  <p:transition spd="slow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LOO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15636" y="403412"/>
            <a:ext cx="8328511" cy="686111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70000"/>
              </a:lnSpc>
              <a:defRPr lang="en-US" sz="2824" b="1" kern="1200" cap="all" baseline="0" dirty="0">
                <a:solidFill>
                  <a:srgbClr val="3D2B37"/>
                </a:solidFill>
                <a:latin typeface="Arial"/>
                <a:ea typeface="Arial Unicode MS" charset="0"/>
                <a:cs typeface="Arial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7500" y="1385706"/>
            <a:ext cx="4948945" cy="4394835"/>
          </a:xfrm>
          <a:prstGeom prst="rect">
            <a:avLst/>
          </a:prstGeom>
        </p:spPr>
        <p:txBody>
          <a:bodyPr lIns="0" tIns="0" rIns="0" bIns="0"/>
          <a:lstStyle>
            <a:lvl1pPr marL="151287" indent="-151287">
              <a:lnSpc>
                <a:spcPct val="100000"/>
              </a:lnSpc>
              <a:spcBef>
                <a:spcPts val="0"/>
              </a:spcBef>
              <a:buClr>
                <a:schemeClr val="accent6"/>
              </a:buClr>
              <a:buSzPct val="125000"/>
              <a:buFont typeface="Arial" pitchFamily="34" charset="0"/>
              <a:buChar char="•"/>
              <a:defRPr lang="en-US" sz="1235" kern="1200" dirty="0" smtClean="0">
                <a:solidFill>
                  <a:srgbClr val="3D2B37"/>
                </a:solidFill>
                <a:latin typeface="Arial"/>
                <a:ea typeface="MS PGothic" pitchFamily="34" charset="-128"/>
                <a:cs typeface="Arial"/>
              </a:defRPr>
            </a:lvl1pPr>
            <a:lvl2pPr marL="151287" indent="-151287">
              <a:lnSpc>
                <a:spcPct val="100000"/>
              </a:lnSpc>
              <a:spcBef>
                <a:spcPts val="0"/>
              </a:spcBef>
              <a:buClr>
                <a:schemeClr val="accent6"/>
              </a:buClr>
              <a:buSzPct val="125000"/>
              <a:buFont typeface="Arial" pitchFamily="34" charset="0"/>
              <a:buChar char="•"/>
              <a:defRPr lang="en-US" sz="1235" kern="1200" dirty="0" smtClean="0">
                <a:solidFill>
                  <a:srgbClr val="3D2B37"/>
                </a:solidFill>
                <a:latin typeface="Arial"/>
                <a:ea typeface="MS PGothic" pitchFamily="34" charset="-128"/>
                <a:cs typeface="Arial"/>
              </a:defRPr>
            </a:lvl2pPr>
            <a:lvl3pPr marL="389425" indent="-151287">
              <a:lnSpc>
                <a:spcPct val="100000"/>
              </a:lnSpc>
              <a:spcBef>
                <a:spcPts val="0"/>
              </a:spcBef>
              <a:buClr>
                <a:schemeClr val="accent6"/>
              </a:buClr>
              <a:buSzPct val="125000"/>
              <a:buFont typeface="Arial" pitchFamily="34" charset="0"/>
              <a:buChar char="•"/>
              <a:tabLst/>
              <a:defRPr lang="en-US" sz="1235" kern="1200" dirty="0" smtClean="0">
                <a:solidFill>
                  <a:srgbClr val="3D2B37"/>
                </a:solidFill>
                <a:latin typeface="Arial"/>
                <a:ea typeface="MS PGothic" pitchFamily="34" charset="-128"/>
                <a:cs typeface="Arial"/>
              </a:defRPr>
            </a:lvl3pPr>
            <a:lvl4pPr marL="637368" indent="-151287">
              <a:lnSpc>
                <a:spcPct val="100000"/>
              </a:lnSpc>
              <a:spcBef>
                <a:spcPts val="0"/>
              </a:spcBef>
              <a:buClr>
                <a:schemeClr val="accent6"/>
              </a:buClr>
              <a:buSzPct val="125000"/>
              <a:buFont typeface="Arial" pitchFamily="34" charset="0"/>
              <a:buChar char="•"/>
              <a:defRPr lang="en-US" sz="1235" kern="1200" dirty="0" smtClean="0">
                <a:solidFill>
                  <a:srgbClr val="3D2B37"/>
                </a:solidFill>
                <a:latin typeface="Arial"/>
                <a:ea typeface="MS PGothic" pitchFamily="34" charset="-128"/>
                <a:cs typeface="Arial"/>
              </a:defRPr>
            </a:lvl4pPr>
            <a:lvl5pPr marL="885312" indent="-151287">
              <a:lnSpc>
                <a:spcPct val="100000"/>
              </a:lnSpc>
              <a:spcBef>
                <a:spcPts val="0"/>
              </a:spcBef>
              <a:buClr>
                <a:schemeClr val="accent6"/>
              </a:buClr>
              <a:buSzPct val="125000"/>
              <a:buFont typeface="Arial" pitchFamily="34" charset="0"/>
              <a:buChar char="•"/>
              <a:defRPr lang="en-US" sz="1235" kern="1200" dirty="0">
                <a:solidFill>
                  <a:srgbClr val="3D2B37"/>
                </a:solidFill>
                <a:latin typeface="Arial"/>
                <a:ea typeface="MS PGothic" pitchFamily="34" charset="-128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360796" y="6290703"/>
            <a:ext cx="2133023" cy="365591"/>
          </a:xfrm>
        </p:spPr>
        <p:txBody>
          <a:bodyPr/>
          <a:lstStyle>
            <a:lvl1pPr algn="l">
              <a:defRPr sz="882">
                <a:solidFill>
                  <a:srgbClr val="3D2B37"/>
                </a:solidFill>
              </a:defRPr>
            </a:lvl1pPr>
          </a:lstStyle>
          <a:p>
            <a:pPr>
              <a:defRPr/>
            </a:pPr>
            <a:fld id="{552AF92A-F0E1-4C49-A0EA-79676F835E7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12" name="Straight Connector 3"/>
          <p:cNvCxnSpPr>
            <a:cxnSpLocks noChangeShapeType="1"/>
          </p:cNvCxnSpPr>
          <p:nvPr userDrawn="1"/>
        </p:nvCxnSpPr>
        <p:spPr bwMode="auto">
          <a:xfrm>
            <a:off x="406977" y="1089523"/>
            <a:ext cx="8358909" cy="1395"/>
          </a:xfrm>
          <a:prstGeom prst="line">
            <a:avLst/>
          </a:prstGeom>
          <a:noFill/>
          <a:ln w="25400" algn="ctr">
            <a:solidFill>
              <a:srgbClr val="3D2B37"/>
            </a:solidFill>
            <a:round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val="1276183772"/>
      </p:ext>
    </p:extLst>
  </p:cSld>
  <p:clrMapOvr>
    <a:masterClrMapping/>
  </p:clrMapOvr>
  <p:transition spd="slow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9134447"/>
      </p:ext>
    </p:extLst>
  </p:cSld>
  <p:clrMapOvr>
    <a:masterClrMapping/>
  </p:clrMapOvr>
  <p:transition spd="slow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" y="4960138"/>
            <a:ext cx="6290132" cy="151056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3" name="Rectangle 12"/>
          <p:cNvSpPr/>
          <p:nvPr/>
        </p:nvSpPr>
        <p:spPr>
          <a:xfrm>
            <a:off x="6265641" y="4960137"/>
            <a:ext cx="2895979" cy="1486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9" name="Rectangle 8"/>
          <p:cNvSpPr/>
          <p:nvPr/>
        </p:nvSpPr>
        <p:spPr>
          <a:xfrm>
            <a:off x="0" y="6446642"/>
            <a:ext cx="9144000" cy="41135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909984"/>
          </a:xfrm>
        </p:spPr>
        <p:txBody>
          <a:bodyPr anchor="ctr">
            <a:normAutofit/>
          </a:bodyPr>
          <a:lstStyle>
            <a:lvl1pPr algn="r">
              <a:defRPr sz="3750" b="1" cap="none" spc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2900" y="5894184"/>
            <a:ext cx="5829300" cy="528993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35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 algn="ctr">
              <a:buNone/>
              <a:defRPr sz="135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350"/>
            </a:lvl4pPr>
            <a:lvl5pPr marL="1371600" indent="0" algn="ctr">
              <a:buNone/>
              <a:defRPr sz="1350"/>
            </a:lvl5pPr>
            <a:lvl6pPr marL="1714500" indent="0" algn="ctr">
              <a:buNone/>
              <a:defRPr sz="1350"/>
            </a:lvl6pPr>
            <a:lvl7pPr marL="2057400" indent="0" algn="ctr">
              <a:buNone/>
              <a:defRPr sz="1350"/>
            </a:lvl7pPr>
            <a:lvl8pPr marL="2400300" indent="0" algn="ctr">
              <a:buNone/>
              <a:defRPr sz="1350"/>
            </a:lvl8pPr>
            <a:lvl9pPr marL="2743200" indent="0" algn="ctr">
              <a:buNone/>
              <a:defRPr sz="135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96388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204859" y="4964700"/>
            <a:ext cx="75820" cy="148194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99888"/>
            <a:ext cx="1615607" cy="274320"/>
          </a:xfrm>
          <a:prstGeom prst="rect">
            <a:avLst/>
          </a:prstGeom>
        </p:spPr>
        <p:txBody>
          <a:bodyPr/>
          <a:lstStyle>
            <a:lvl1pPr algn="l">
              <a:defRPr sz="2000"/>
            </a:lvl1pPr>
          </a:lstStyle>
          <a:p>
            <a:fld id="{186547F0-B264-474E-999A-B45905389397}" type="datetime1">
              <a:rPr lang="en-US" smtClean="0"/>
              <a:t>9/30/2016</a:t>
            </a:fld>
            <a:endParaRPr lang="en-US" dirty="0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99888"/>
            <a:ext cx="5414522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algn="r"/>
            <a:r>
              <a:rPr lang="en-US" dirty="0"/>
              <a:t>Peregrine Academic Services</a:t>
            </a:r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353" y="6499888"/>
            <a:ext cx="730250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fld id="{4D8730D9-3138-4A97-B772-C2D18195B29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4171" y="5334000"/>
            <a:ext cx="2617429" cy="73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7830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" y="4960138"/>
            <a:ext cx="6290132" cy="151056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3" name="Rectangle 12"/>
          <p:cNvSpPr/>
          <p:nvPr/>
        </p:nvSpPr>
        <p:spPr>
          <a:xfrm>
            <a:off x="6265641" y="4960137"/>
            <a:ext cx="2895979" cy="1486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9" name="Rectangle 8"/>
          <p:cNvSpPr/>
          <p:nvPr/>
        </p:nvSpPr>
        <p:spPr>
          <a:xfrm>
            <a:off x="0" y="6446642"/>
            <a:ext cx="9144000" cy="41135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909984"/>
          </a:xfrm>
        </p:spPr>
        <p:txBody>
          <a:bodyPr anchor="ctr">
            <a:normAutofit/>
          </a:bodyPr>
          <a:lstStyle>
            <a:lvl1pPr algn="r">
              <a:defRPr sz="3750" b="1" cap="none" spc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2900" y="5894184"/>
            <a:ext cx="5829300" cy="528993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35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 algn="ctr">
              <a:buNone/>
              <a:defRPr sz="135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350"/>
            </a:lvl4pPr>
            <a:lvl5pPr marL="1371600" indent="0" algn="ctr">
              <a:buNone/>
              <a:defRPr sz="1350"/>
            </a:lvl5pPr>
            <a:lvl6pPr marL="1714500" indent="0" algn="ctr">
              <a:buNone/>
              <a:defRPr sz="1350"/>
            </a:lvl6pPr>
            <a:lvl7pPr marL="2057400" indent="0" algn="ctr">
              <a:buNone/>
              <a:defRPr sz="1350"/>
            </a:lvl7pPr>
            <a:lvl8pPr marL="2400300" indent="0" algn="ctr">
              <a:buNone/>
              <a:defRPr sz="1350"/>
            </a:lvl8pPr>
            <a:lvl9pPr marL="2743200" indent="0" algn="ctr">
              <a:buNone/>
              <a:defRPr sz="135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96388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204859" y="4964700"/>
            <a:ext cx="75820" cy="148194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99888"/>
            <a:ext cx="1615607" cy="274320"/>
          </a:xfrm>
          <a:prstGeom prst="rect">
            <a:avLst/>
          </a:prstGeom>
        </p:spPr>
        <p:txBody>
          <a:bodyPr/>
          <a:lstStyle>
            <a:lvl1pPr algn="l">
              <a:defRPr sz="2000"/>
            </a:lvl1pPr>
          </a:lstStyle>
          <a:p>
            <a:fld id="{0FEEB05D-BA76-47D8-9B83-7023D6085412}" type="datetime1">
              <a:rPr lang="en-US" smtClean="0"/>
              <a:t>9/30/2016</a:t>
            </a:fld>
            <a:endParaRPr lang="en-US" dirty="0"/>
          </a:p>
        </p:txBody>
      </p:sp>
      <p:sp>
        <p:nvSpPr>
          <p:cNvPr id="2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99888"/>
            <a:ext cx="5414522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algn="r"/>
            <a:r>
              <a:rPr lang="en-US" dirty="0"/>
              <a:t>Peregrine Academic Services</a:t>
            </a:r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353" y="6499888"/>
            <a:ext cx="730250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fld id="{4D8730D9-3138-4A97-B772-C2D18195B2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12259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3_Section Header (Single Head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" y="-9728"/>
            <a:ext cx="9144000" cy="687745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314700" y="3541729"/>
            <a:ext cx="5829300" cy="6229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314700" y="2686049"/>
            <a:ext cx="5829300" cy="85567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6446642"/>
            <a:ext cx="9144000" cy="4233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2" name="Rectangle 11"/>
          <p:cNvSpPr/>
          <p:nvPr/>
        </p:nvSpPr>
        <p:spPr>
          <a:xfrm>
            <a:off x="1" y="1"/>
            <a:ext cx="577514" cy="644664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4700" y="2686049"/>
            <a:ext cx="5715000" cy="855680"/>
          </a:xfrm>
        </p:spPr>
        <p:txBody>
          <a:bodyPr anchor="ctr">
            <a:normAutofit/>
          </a:bodyPr>
          <a:lstStyle>
            <a:lvl1pPr algn="l">
              <a:defRPr sz="5400" b="1" cap="none" spc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14700" y="3612064"/>
            <a:ext cx="5715000" cy="552612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35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604158" cy="63681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376307"/>
            <a:ext cx="577515" cy="784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314700" y="3541729"/>
            <a:ext cx="5829300" cy="703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99888"/>
            <a:ext cx="1615607" cy="274320"/>
          </a:xfrm>
          <a:prstGeom prst="rect">
            <a:avLst/>
          </a:prstGeom>
        </p:spPr>
        <p:txBody>
          <a:bodyPr/>
          <a:lstStyle>
            <a:lvl1pPr algn="l">
              <a:defRPr sz="2000"/>
            </a:lvl1pPr>
          </a:lstStyle>
          <a:p>
            <a:fld id="{6C50F795-30BF-4BC0-B1E7-F4DF9E66B291}" type="datetime1">
              <a:rPr lang="en-US" smtClean="0"/>
              <a:t>9/30/2016</a:t>
            </a:fld>
            <a:endParaRPr lang="en-US" dirty="0"/>
          </a:p>
        </p:txBody>
      </p:sp>
      <p:sp>
        <p:nvSpPr>
          <p:cNvPr id="2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99888"/>
            <a:ext cx="5414522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algn="r"/>
            <a:r>
              <a:rPr lang="en-US" dirty="0"/>
              <a:t>Peregrine Academic Services</a:t>
            </a:r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353" y="6499888"/>
            <a:ext cx="730250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fld id="{4D8730D9-3138-4A97-B772-C2D18195B2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Rectangle 21"/>
          <p:cNvSpPr/>
          <p:nvPr userDrawn="1"/>
        </p:nvSpPr>
        <p:spPr>
          <a:xfrm>
            <a:off x="-1373" y="634483"/>
            <a:ext cx="577515" cy="784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58439" y="1"/>
            <a:ext cx="45719" cy="64466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216" y="-8164"/>
            <a:ext cx="583245" cy="64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30216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7_Sectio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" y="-9728"/>
            <a:ext cx="9144000" cy="687745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314700" y="3541729"/>
            <a:ext cx="5829300" cy="6229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314700" y="2078689"/>
            <a:ext cx="5829300" cy="14630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6446642"/>
            <a:ext cx="9144000" cy="4233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4700" y="2078689"/>
            <a:ext cx="5715000" cy="1463040"/>
          </a:xfrm>
        </p:spPr>
        <p:txBody>
          <a:bodyPr anchor="ctr">
            <a:normAutofit/>
          </a:bodyPr>
          <a:lstStyle>
            <a:lvl1pPr algn="l">
              <a:defRPr sz="5400" b="1" cap="none" spc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14700" y="3612064"/>
            <a:ext cx="5715000" cy="552612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35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314700" y="3541729"/>
            <a:ext cx="5829300" cy="703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99888"/>
            <a:ext cx="1615607" cy="274320"/>
          </a:xfrm>
          <a:prstGeom prst="rect">
            <a:avLst/>
          </a:prstGeom>
        </p:spPr>
        <p:txBody>
          <a:bodyPr/>
          <a:lstStyle>
            <a:lvl1pPr algn="l">
              <a:defRPr sz="2000"/>
            </a:lvl1pPr>
          </a:lstStyle>
          <a:p>
            <a:fld id="{0FEB272B-B672-4E11-B032-C79FF03AFB95}" type="datetime1">
              <a:rPr lang="en-US" smtClean="0"/>
              <a:t>9/30/2016</a:t>
            </a:fld>
            <a:endParaRPr lang="en-US" dirty="0"/>
          </a:p>
        </p:txBody>
      </p:sp>
      <p:sp>
        <p:nvSpPr>
          <p:cNvPr id="2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99888"/>
            <a:ext cx="5414522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algn="r"/>
            <a:r>
              <a:rPr lang="en-US" dirty="0"/>
              <a:t>Peregrine Academic Services</a:t>
            </a:r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353" y="6499888"/>
            <a:ext cx="730250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fld id="{4D8730D9-3138-4A97-B772-C2D18195B2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/>
          <p:nvPr userDrawn="1"/>
        </p:nvSpPr>
        <p:spPr>
          <a:xfrm>
            <a:off x="1" y="1"/>
            <a:ext cx="577514" cy="644664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604158" cy="636814"/>
          </a:xfrm>
          <a:prstGeom prst="rect">
            <a:avLst/>
          </a:prstGeom>
        </p:spPr>
      </p:pic>
      <p:sp>
        <p:nvSpPr>
          <p:cNvPr id="23" name="Rectangle 22"/>
          <p:cNvSpPr/>
          <p:nvPr userDrawn="1"/>
        </p:nvSpPr>
        <p:spPr>
          <a:xfrm>
            <a:off x="0" y="6376307"/>
            <a:ext cx="577515" cy="784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 userDrawn="1"/>
        </p:nvSpPr>
        <p:spPr>
          <a:xfrm>
            <a:off x="-1373" y="634483"/>
            <a:ext cx="577515" cy="784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 userDrawn="1"/>
        </p:nvSpPr>
        <p:spPr>
          <a:xfrm>
            <a:off x="558439" y="1"/>
            <a:ext cx="45719" cy="64466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216" y="-8164"/>
            <a:ext cx="583245" cy="64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422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8_Sectio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" y="-9728"/>
            <a:ext cx="9144000" cy="687745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" y="-9728"/>
            <a:ext cx="9144000" cy="687745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446642"/>
            <a:ext cx="9144000" cy="4233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2" name="Rectangle 11"/>
          <p:cNvSpPr/>
          <p:nvPr/>
        </p:nvSpPr>
        <p:spPr>
          <a:xfrm>
            <a:off x="1" y="1"/>
            <a:ext cx="577514" cy="644664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604158" cy="63681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376307"/>
            <a:ext cx="577515" cy="78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58439" y="1"/>
            <a:ext cx="45719" cy="6446641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99888"/>
            <a:ext cx="1615607" cy="274320"/>
          </a:xfrm>
          <a:prstGeom prst="rect">
            <a:avLst/>
          </a:prstGeom>
        </p:spPr>
        <p:txBody>
          <a:bodyPr/>
          <a:lstStyle>
            <a:lvl1pPr algn="l">
              <a:defRPr sz="2000"/>
            </a:lvl1pPr>
          </a:lstStyle>
          <a:p>
            <a:fld id="{BF7B37D5-8702-4B0E-A0D9-B9240664A78A}" type="datetime1">
              <a:rPr lang="en-US" smtClean="0"/>
              <a:t>9/30/2016</a:t>
            </a:fld>
            <a:endParaRPr lang="en-US" dirty="0"/>
          </a:p>
        </p:txBody>
      </p:sp>
      <p:sp>
        <p:nvSpPr>
          <p:cNvPr id="2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51248"/>
            <a:ext cx="5414522" cy="228427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algn="r"/>
            <a:r>
              <a:rPr lang="en-US" dirty="0"/>
              <a:t> Peregrine Academic Services</a:t>
            </a:r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353" y="6499888"/>
            <a:ext cx="730250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fld id="{4D8730D9-3138-4A97-B772-C2D18195B2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2762655" y="1692613"/>
            <a:ext cx="6138458" cy="4465299"/>
          </a:xfrm>
          <a:solidFill>
            <a:srgbClr val="FFFFFF">
              <a:alpha val="50196"/>
            </a:srgbClr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569351" y="1"/>
            <a:ext cx="8566485" cy="1510392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cap="none" spc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768096" y="-2614"/>
            <a:ext cx="8375904" cy="1499616"/>
          </a:xfrm>
        </p:spPr>
        <p:txBody>
          <a:bodyPr>
            <a:normAutofit/>
          </a:bodyPr>
          <a:lstStyle>
            <a:lvl1pPr>
              <a:defRPr sz="5400" b="1" cap="none" spc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553023" y="0"/>
            <a:ext cx="59300" cy="151039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69351" y="1"/>
            <a:ext cx="8566485" cy="1510392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cap="none" spc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53023" y="0"/>
            <a:ext cx="59300" cy="151039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216" y="-8164"/>
            <a:ext cx="583245" cy="64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91920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Sectio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" y="-9728"/>
            <a:ext cx="9144000" cy="687745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446642"/>
            <a:ext cx="9144000" cy="4233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99888"/>
            <a:ext cx="1615607" cy="274320"/>
          </a:xfrm>
          <a:prstGeom prst="rect">
            <a:avLst/>
          </a:prstGeom>
        </p:spPr>
        <p:txBody>
          <a:bodyPr/>
          <a:lstStyle>
            <a:lvl1pPr algn="l">
              <a:defRPr sz="2000"/>
            </a:lvl1pPr>
          </a:lstStyle>
          <a:p>
            <a:fld id="{0FEB272B-B672-4E11-B032-C79FF03AFB95}" type="datetime1">
              <a:rPr lang="en-US" smtClean="0"/>
              <a:t>9/30/2016</a:t>
            </a:fld>
            <a:endParaRPr lang="en-US" dirty="0"/>
          </a:p>
        </p:txBody>
      </p:sp>
      <p:sp>
        <p:nvSpPr>
          <p:cNvPr id="2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51248"/>
            <a:ext cx="5414522" cy="228427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algn="r"/>
            <a:r>
              <a:rPr lang="en-US" dirty="0"/>
              <a:t>Peregrine Academic Services</a:t>
            </a:r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353" y="6499888"/>
            <a:ext cx="730250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fld id="{4D8730D9-3138-4A97-B772-C2D18195B2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/>
          <p:nvPr userDrawn="1"/>
        </p:nvSpPr>
        <p:spPr>
          <a:xfrm>
            <a:off x="577515" y="1"/>
            <a:ext cx="8566485" cy="938892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768095" y="10777"/>
            <a:ext cx="8278627" cy="928116"/>
          </a:xfrm>
        </p:spPr>
        <p:txBody>
          <a:bodyPr>
            <a:normAutofit/>
          </a:bodyPr>
          <a:lstStyle>
            <a:lvl1pPr>
              <a:defRPr sz="5400" b="1" cap="none" spc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7" name="Content Placeholder 7"/>
          <p:cNvSpPr>
            <a:spLocks noGrp="1"/>
          </p:cNvSpPr>
          <p:nvPr>
            <p:ph sz="quarter" idx="10"/>
          </p:nvPr>
        </p:nvSpPr>
        <p:spPr>
          <a:xfrm>
            <a:off x="2762655" y="1245141"/>
            <a:ext cx="6138458" cy="4912772"/>
          </a:xfrm>
          <a:solidFill>
            <a:srgbClr val="FFFFFF">
              <a:alpha val="50196"/>
            </a:srgbClr>
          </a:solidFill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1" y="1"/>
            <a:ext cx="577514" cy="644664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604158" cy="636814"/>
          </a:xfrm>
          <a:prstGeom prst="rect">
            <a:avLst/>
          </a:prstGeom>
        </p:spPr>
      </p:pic>
      <p:sp>
        <p:nvSpPr>
          <p:cNvPr id="28" name="Rectangle 27"/>
          <p:cNvSpPr/>
          <p:nvPr userDrawn="1"/>
        </p:nvSpPr>
        <p:spPr>
          <a:xfrm>
            <a:off x="0" y="6376307"/>
            <a:ext cx="577515" cy="784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 userDrawn="1"/>
        </p:nvSpPr>
        <p:spPr>
          <a:xfrm>
            <a:off x="-1373" y="634483"/>
            <a:ext cx="577515" cy="784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 userDrawn="1"/>
        </p:nvSpPr>
        <p:spPr>
          <a:xfrm>
            <a:off x="558439" y="1"/>
            <a:ext cx="45719" cy="64466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216" y="-8164"/>
            <a:ext cx="583245" cy="64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83002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Sectio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" y="-9728"/>
            <a:ext cx="9144000" cy="687745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446642"/>
            <a:ext cx="9144000" cy="4233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99888"/>
            <a:ext cx="1615607" cy="274320"/>
          </a:xfrm>
          <a:prstGeom prst="rect">
            <a:avLst/>
          </a:prstGeom>
        </p:spPr>
        <p:txBody>
          <a:bodyPr/>
          <a:lstStyle>
            <a:lvl1pPr algn="l">
              <a:defRPr sz="2000"/>
            </a:lvl1pPr>
          </a:lstStyle>
          <a:p>
            <a:fld id="{0FEB272B-B672-4E11-B032-C79FF03AFB95}" type="datetime1">
              <a:rPr lang="en-US" smtClean="0"/>
              <a:t>9/30/2016</a:t>
            </a:fld>
            <a:endParaRPr lang="en-US" dirty="0"/>
          </a:p>
        </p:txBody>
      </p:sp>
      <p:sp>
        <p:nvSpPr>
          <p:cNvPr id="2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51248"/>
            <a:ext cx="5414522" cy="228427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algn="r"/>
            <a:r>
              <a:rPr lang="en-US" dirty="0"/>
              <a:t>Peregrine Academic Services</a:t>
            </a:r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353" y="6499888"/>
            <a:ext cx="730250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fld id="{4D8730D9-3138-4A97-B772-C2D18195B2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2762655" y="1692613"/>
            <a:ext cx="6138458" cy="4465299"/>
          </a:xfrm>
          <a:solidFill>
            <a:srgbClr val="FFFFFF">
              <a:alpha val="50196"/>
            </a:srgbClr>
          </a:solidFill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569351" y="1"/>
            <a:ext cx="8566485" cy="1510392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cap="none" spc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768096" y="-2614"/>
            <a:ext cx="8375904" cy="1499616"/>
          </a:xfrm>
        </p:spPr>
        <p:txBody>
          <a:bodyPr>
            <a:normAutofit/>
          </a:bodyPr>
          <a:lstStyle>
            <a:lvl1pPr>
              <a:defRPr sz="5400" b="1" cap="none" spc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1" y="1"/>
            <a:ext cx="577514" cy="644664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604158" cy="636814"/>
          </a:xfrm>
          <a:prstGeom prst="rect">
            <a:avLst/>
          </a:prstGeom>
        </p:spPr>
      </p:pic>
      <p:sp>
        <p:nvSpPr>
          <p:cNvPr id="27" name="Rectangle 26"/>
          <p:cNvSpPr/>
          <p:nvPr userDrawn="1"/>
        </p:nvSpPr>
        <p:spPr>
          <a:xfrm>
            <a:off x="0" y="6376307"/>
            <a:ext cx="577515" cy="784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 userDrawn="1"/>
        </p:nvSpPr>
        <p:spPr>
          <a:xfrm>
            <a:off x="-1373" y="634483"/>
            <a:ext cx="577515" cy="784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 userDrawn="1"/>
        </p:nvSpPr>
        <p:spPr>
          <a:xfrm>
            <a:off x="558439" y="1"/>
            <a:ext cx="45719" cy="64466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216" y="-8164"/>
            <a:ext cx="583245" cy="64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2260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61408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" y="4960138"/>
            <a:ext cx="6290132" cy="151056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3" name="Rectangle 12"/>
          <p:cNvSpPr/>
          <p:nvPr/>
        </p:nvSpPr>
        <p:spPr>
          <a:xfrm>
            <a:off x="6265641" y="4960137"/>
            <a:ext cx="2895979" cy="1486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9" name="Rectangle 8"/>
          <p:cNvSpPr/>
          <p:nvPr/>
        </p:nvSpPr>
        <p:spPr>
          <a:xfrm>
            <a:off x="0" y="6446642"/>
            <a:ext cx="9144000" cy="41135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909984"/>
          </a:xfrm>
        </p:spPr>
        <p:txBody>
          <a:bodyPr anchor="ctr">
            <a:normAutofit/>
          </a:bodyPr>
          <a:lstStyle>
            <a:lvl1pPr algn="r">
              <a:defRPr sz="3750" b="1" cap="none" spc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2900" y="5894184"/>
            <a:ext cx="5829300" cy="528993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35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 algn="ctr">
              <a:buNone/>
              <a:defRPr sz="135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350"/>
            </a:lvl4pPr>
            <a:lvl5pPr marL="1371600" indent="0" algn="ctr">
              <a:buNone/>
              <a:defRPr sz="1350"/>
            </a:lvl5pPr>
            <a:lvl6pPr marL="1714500" indent="0" algn="ctr">
              <a:buNone/>
              <a:defRPr sz="1350"/>
            </a:lvl6pPr>
            <a:lvl7pPr marL="2057400" indent="0" algn="ctr">
              <a:buNone/>
              <a:defRPr sz="1350"/>
            </a:lvl7pPr>
            <a:lvl8pPr marL="2400300" indent="0" algn="ctr">
              <a:buNone/>
              <a:defRPr sz="1350"/>
            </a:lvl8pPr>
            <a:lvl9pPr marL="2743200" indent="0" algn="ctr">
              <a:buNone/>
              <a:defRPr sz="135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204859" y="4964700"/>
            <a:ext cx="75820" cy="148194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99888"/>
            <a:ext cx="1615607" cy="274320"/>
          </a:xfrm>
          <a:prstGeom prst="rect">
            <a:avLst/>
          </a:prstGeom>
        </p:spPr>
        <p:txBody>
          <a:bodyPr/>
          <a:lstStyle>
            <a:lvl1pPr algn="l">
              <a:defRPr sz="2000"/>
            </a:lvl1pPr>
          </a:lstStyle>
          <a:p>
            <a:fld id="{08CE50A9-F0BC-41F8-B2A9-BE3D9DA587D8}" type="datetime1">
              <a:rPr lang="en-US" smtClean="0"/>
              <a:t>9/30/2016</a:t>
            </a:fld>
            <a:endParaRPr lang="en-US" dirty="0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99888"/>
            <a:ext cx="5414522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algn="r"/>
            <a:r>
              <a:rPr lang="en-US" dirty="0"/>
              <a:t>Peregrine Academic Services</a:t>
            </a:r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353" y="6499888"/>
            <a:ext cx="730250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fld id="{4D8730D9-3138-4A97-B772-C2D18195B29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4171" y="5334000"/>
            <a:ext cx="2617429" cy="73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61422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61408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" y="4960138"/>
            <a:ext cx="6290132" cy="151056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3" name="Rectangle 12"/>
          <p:cNvSpPr/>
          <p:nvPr/>
        </p:nvSpPr>
        <p:spPr>
          <a:xfrm>
            <a:off x="6265641" y="4960137"/>
            <a:ext cx="2895979" cy="1486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9" name="Rectangle 8"/>
          <p:cNvSpPr/>
          <p:nvPr/>
        </p:nvSpPr>
        <p:spPr>
          <a:xfrm>
            <a:off x="0" y="6446642"/>
            <a:ext cx="9144000" cy="41135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909984"/>
          </a:xfrm>
        </p:spPr>
        <p:txBody>
          <a:bodyPr anchor="ctr">
            <a:normAutofit/>
          </a:bodyPr>
          <a:lstStyle>
            <a:lvl1pPr algn="r">
              <a:defRPr sz="3750" b="1" cap="none" spc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2900" y="5894184"/>
            <a:ext cx="5829300" cy="528993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35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 algn="ctr">
              <a:buNone/>
              <a:defRPr sz="135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350"/>
            </a:lvl4pPr>
            <a:lvl5pPr marL="1371600" indent="0" algn="ctr">
              <a:buNone/>
              <a:defRPr sz="1350"/>
            </a:lvl5pPr>
            <a:lvl6pPr marL="1714500" indent="0" algn="ctr">
              <a:buNone/>
              <a:defRPr sz="1350"/>
            </a:lvl6pPr>
            <a:lvl7pPr marL="2057400" indent="0" algn="ctr">
              <a:buNone/>
              <a:defRPr sz="1350"/>
            </a:lvl7pPr>
            <a:lvl8pPr marL="2400300" indent="0" algn="ctr">
              <a:buNone/>
              <a:defRPr sz="1350"/>
            </a:lvl8pPr>
            <a:lvl9pPr marL="2743200" indent="0" algn="ctr">
              <a:buNone/>
              <a:defRPr sz="135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204859" y="4964700"/>
            <a:ext cx="75820" cy="148194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99888"/>
            <a:ext cx="1615607" cy="274320"/>
          </a:xfrm>
          <a:prstGeom prst="rect">
            <a:avLst/>
          </a:prstGeom>
        </p:spPr>
        <p:txBody>
          <a:bodyPr/>
          <a:lstStyle>
            <a:lvl1pPr algn="l">
              <a:defRPr sz="2000"/>
            </a:lvl1pPr>
          </a:lstStyle>
          <a:p>
            <a:fld id="{00475131-A4E7-48EE-AB3F-493C64C4A76B}" type="datetime1">
              <a:rPr lang="en-US" smtClean="0"/>
              <a:t>9/30/2016</a:t>
            </a:fld>
            <a:endParaRPr lang="en-US" dirty="0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99888"/>
            <a:ext cx="5414522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algn="r"/>
            <a:r>
              <a:rPr lang="en-US" dirty="0"/>
              <a:t>Peregrine Academic Services</a:t>
            </a:r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353" y="6499888"/>
            <a:ext cx="730250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fld id="{4D8730D9-3138-4A97-B772-C2D18195B2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2091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2 (Single Head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594"/>
            <a:ext cx="9146405" cy="644664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314700" y="3541729"/>
            <a:ext cx="5829300" cy="6229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314700" y="2686049"/>
            <a:ext cx="5829300" cy="85567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cap="none" spc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446642"/>
            <a:ext cx="9144000" cy="4233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4700" y="2686049"/>
            <a:ext cx="5715000" cy="855680"/>
          </a:xfrm>
        </p:spPr>
        <p:txBody>
          <a:bodyPr anchor="ctr">
            <a:normAutofit/>
          </a:bodyPr>
          <a:lstStyle>
            <a:lvl1pPr algn="l">
              <a:defRPr sz="5400" b="1" cap="none" spc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14700" y="3612064"/>
            <a:ext cx="5715000" cy="552612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35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314700" y="3541729"/>
            <a:ext cx="5829300" cy="703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99888"/>
            <a:ext cx="1615607" cy="274320"/>
          </a:xfrm>
          <a:prstGeom prst="rect">
            <a:avLst/>
          </a:prstGeom>
        </p:spPr>
        <p:txBody>
          <a:bodyPr/>
          <a:lstStyle>
            <a:lvl1pPr algn="l">
              <a:defRPr sz="2000"/>
            </a:lvl1pPr>
          </a:lstStyle>
          <a:p>
            <a:fld id="{48F4FBD3-A737-413D-B2E3-ED7D1760D477}" type="datetime1">
              <a:rPr lang="en-US" smtClean="0"/>
              <a:t>9/30/2016</a:t>
            </a:fld>
            <a:endParaRPr lang="en-US" dirty="0"/>
          </a:p>
        </p:txBody>
      </p:sp>
      <p:sp>
        <p:nvSpPr>
          <p:cNvPr id="2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99888"/>
            <a:ext cx="5414522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algn="r"/>
            <a:r>
              <a:rPr lang="en-US" dirty="0"/>
              <a:t>Peregrine Academic Services</a:t>
            </a:r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353" y="6499888"/>
            <a:ext cx="730250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fld id="{4D8730D9-3138-4A97-B772-C2D18195B2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/>
          <p:nvPr userDrawn="1"/>
        </p:nvSpPr>
        <p:spPr>
          <a:xfrm>
            <a:off x="1" y="1"/>
            <a:ext cx="577514" cy="644664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604158" cy="636814"/>
          </a:xfrm>
          <a:prstGeom prst="rect">
            <a:avLst/>
          </a:prstGeom>
        </p:spPr>
      </p:pic>
      <p:sp>
        <p:nvSpPr>
          <p:cNvPr id="23" name="Rectangle 22"/>
          <p:cNvSpPr/>
          <p:nvPr userDrawn="1"/>
        </p:nvSpPr>
        <p:spPr>
          <a:xfrm>
            <a:off x="0" y="6376307"/>
            <a:ext cx="577515" cy="784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 userDrawn="1"/>
        </p:nvSpPr>
        <p:spPr>
          <a:xfrm>
            <a:off x="-1373" y="634483"/>
            <a:ext cx="577515" cy="784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 userDrawn="1"/>
        </p:nvSpPr>
        <p:spPr>
          <a:xfrm>
            <a:off x="558439" y="1"/>
            <a:ext cx="45719" cy="64466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216" y="-8164"/>
            <a:ext cx="583245" cy="64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40841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2 (Double Head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594"/>
            <a:ext cx="9146405" cy="644664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446642"/>
            <a:ext cx="9144000" cy="4233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99888"/>
            <a:ext cx="1615607" cy="274320"/>
          </a:xfrm>
          <a:prstGeom prst="rect">
            <a:avLst/>
          </a:prstGeom>
        </p:spPr>
        <p:txBody>
          <a:bodyPr/>
          <a:lstStyle>
            <a:lvl1pPr algn="l">
              <a:defRPr sz="2000"/>
            </a:lvl1pPr>
          </a:lstStyle>
          <a:p>
            <a:fld id="{866669F0-8DA1-442D-8C38-508C4E2B8498}" type="datetime1">
              <a:rPr lang="en-US" smtClean="0"/>
              <a:t>9/30/2016</a:t>
            </a:fld>
            <a:endParaRPr lang="en-US" dirty="0"/>
          </a:p>
        </p:txBody>
      </p:sp>
      <p:sp>
        <p:nvSpPr>
          <p:cNvPr id="2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99888"/>
            <a:ext cx="5414522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algn="r"/>
            <a:r>
              <a:rPr lang="en-US" dirty="0"/>
              <a:t>Peregrine Academic Services</a:t>
            </a:r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353" y="6499888"/>
            <a:ext cx="730250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fld id="{4D8730D9-3138-4A97-B772-C2D18195B2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/>
          <p:nvPr userDrawn="1"/>
        </p:nvSpPr>
        <p:spPr>
          <a:xfrm>
            <a:off x="3314700" y="3541729"/>
            <a:ext cx="5829300" cy="6229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 userDrawn="1"/>
        </p:nvSpPr>
        <p:spPr>
          <a:xfrm>
            <a:off x="3314700" y="2078689"/>
            <a:ext cx="5829300" cy="14630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3314700" y="2078689"/>
            <a:ext cx="5715000" cy="1463040"/>
          </a:xfrm>
        </p:spPr>
        <p:txBody>
          <a:bodyPr anchor="ctr">
            <a:normAutofit/>
          </a:bodyPr>
          <a:lstStyle>
            <a:lvl1pPr algn="l">
              <a:defRPr sz="5400" b="1" cap="none" spc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idx="1"/>
          </p:nvPr>
        </p:nvSpPr>
        <p:spPr>
          <a:xfrm>
            <a:off x="3314700" y="3612064"/>
            <a:ext cx="5715000" cy="552612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35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Rectangle 27"/>
          <p:cNvSpPr/>
          <p:nvPr userDrawn="1"/>
        </p:nvSpPr>
        <p:spPr>
          <a:xfrm>
            <a:off x="3314700" y="3541729"/>
            <a:ext cx="5829300" cy="703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 userDrawn="1"/>
        </p:nvSpPr>
        <p:spPr>
          <a:xfrm>
            <a:off x="1" y="1"/>
            <a:ext cx="577514" cy="644664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604158" cy="636814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0" y="6376307"/>
            <a:ext cx="577515" cy="784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 userDrawn="1"/>
        </p:nvSpPr>
        <p:spPr>
          <a:xfrm>
            <a:off x="-1373" y="634483"/>
            <a:ext cx="577515" cy="784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 userDrawn="1"/>
        </p:nvSpPr>
        <p:spPr>
          <a:xfrm>
            <a:off x="558439" y="1"/>
            <a:ext cx="45719" cy="64466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216" y="-8164"/>
            <a:ext cx="583245" cy="64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48829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10161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" y="4960138"/>
            <a:ext cx="6290132" cy="151056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3" name="Rectangle 12"/>
          <p:cNvSpPr/>
          <p:nvPr/>
        </p:nvSpPr>
        <p:spPr>
          <a:xfrm>
            <a:off x="6265641" y="4960137"/>
            <a:ext cx="2895979" cy="1486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9" name="Rectangle 8"/>
          <p:cNvSpPr/>
          <p:nvPr/>
        </p:nvSpPr>
        <p:spPr>
          <a:xfrm>
            <a:off x="0" y="6446642"/>
            <a:ext cx="9144000" cy="41135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909984"/>
          </a:xfrm>
          <a:solidFill>
            <a:schemeClr val="accent5"/>
          </a:solidFill>
        </p:spPr>
        <p:txBody>
          <a:bodyPr anchor="ctr">
            <a:normAutofit/>
          </a:bodyPr>
          <a:lstStyle>
            <a:lvl1pPr algn="r">
              <a:defRPr sz="3750" b="1" cap="none" spc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2900" y="5894184"/>
            <a:ext cx="5829300" cy="528993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35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 algn="ctr">
              <a:buNone/>
              <a:defRPr sz="135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350"/>
            </a:lvl4pPr>
            <a:lvl5pPr marL="1371600" indent="0" algn="ctr">
              <a:buNone/>
              <a:defRPr sz="1350"/>
            </a:lvl5pPr>
            <a:lvl6pPr marL="1714500" indent="0" algn="ctr">
              <a:buNone/>
              <a:defRPr sz="1350"/>
            </a:lvl6pPr>
            <a:lvl7pPr marL="2057400" indent="0" algn="ctr">
              <a:buNone/>
              <a:defRPr sz="1350"/>
            </a:lvl7pPr>
            <a:lvl8pPr marL="2400300" indent="0" algn="ctr">
              <a:buNone/>
              <a:defRPr sz="1350"/>
            </a:lvl8pPr>
            <a:lvl9pPr marL="2743200" indent="0" algn="ctr">
              <a:buNone/>
              <a:defRPr sz="135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204859" y="4964700"/>
            <a:ext cx="75820" cy="148194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99888"/>
            <a:ext cx="1615607" cy="274320"/>
          </a:xfrm>
          <a:prstGeom prst="rect">
            <a:avLst/>
          </a:prstGeom>
        </p:spPr>
        <p:txBody>
          <a:bodyPr/>
          <a:lstStyle>
            <a:lvl1pPr algn="l">
              <a:defRPr sz="2000"/>
            </a:lvl1pPr>
          </a:lstStyle>
          <a:p>
            <a:fld id="{6CF14DA6-6403-4B2E-9F1A-8FBCE1DDCF91}" type="datetime1">
              <a:rPr lang="en-US" smtClean="0"/>
              <a:t>9/30/2016</a:t>
            </a:fld>
            <a:endParaRPr lang="en-US" dirty="0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99888"/>
            <a:ext cx="5414522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algn="r"/>
            <a:r>
              <a:rPr lang="en-US" dirty="0"/>
              <a:t>Peregrine Academic Services</a:t>
            </a:r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353" y="6499888"/>
            <a:ext cx="730250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fld id="{4D8730D9-3138-4A97-B772-C2D18195B29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4171" y="5334000"/>
            <a:ext cx="2617429" cy="73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71721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10161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" y="4960138"/>
            <a:ext cx="6290132" cy="151056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3" name="Rectangle 12"/>
          <p:cNvSpPr/>
          <p:nvPr/>
        </p:nvSpPr>
        <p:spPr>
          <a:xfrm>
            <a:off x="6265641" y="4960137"/>
            <a:ext cx="2895979" cy="1486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9" name="Rectangle 8"/>
          <p:cNvSpPr/>
          <p:nvPr/>
        </p:nvSpPr>
        <p:spPr>
          <a:xfrm>
            <a:off x="0" y="6446642"/>
            <a:ext cx="9144000" cy="41135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909984"/>
          </a:xfrm>
        </p:spPr>
        <p:txBody>
          <a:bodyPr anchor="ctr">
            <a:normAutofit/>
          </a:bodyPr>
          <a:lstStyle>
            <a:lvl1pPr algn="r">
              <a:defRPr sz="3750" b="1" cap="none" spc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2900" y="5894184"/>
            <a:ext cx="5829300" cy="528993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35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 algn="ctr">
              <a:buNone/>
              <a:defRPr sz="135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350"/>
            </a:lvl4pPr>
            <a:lvl5pPr marL="1371600" indent="0" algn="ctr">
              <a:buNone/>
              <a:defRPr sz="1350"/>
            </a:lvl5pPr>
            <a:lvl6pPr marL="1714500" indent="0" algn="ctr">
              <a:buNone/>
              <a:defRPr sz="1350"/>
            </a:lvl6pPr>
            <a:lvl7pPr marL="2057400" indent="0" algn="ctr">
              <a:buNone/>
              <a:defRPr sz="1350"/>
            </a:lvl7pPr>
            <a:lvl8pPr marL="2400300" indent="0" algn="ctr">
              <a:buNone/>
              <a:defRPr sz="1350"/>
            </a:lvl8pPr>
            <a:lvl9pPr marL="2743200" indent="0" algn="ctr">
              <a:buNone/>
              <a:defRPr sz="135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204859" y="4964700"/>
            <a:ext cx="75820" cy="148194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99888"/>
            <a:ext cx="1615607" cy="274320"/>
          </a:xfrm>
          <a:prstGeom prst="rect">
            <a:avLst/>
          </a:prstGeom>
        </p:spPr>
        <p:txBody>
          <a:bodyPr/>
          <a:lstStyle>
            <a:lvl1pPr algn="l">
              <a:defRPr sz="2000"/>
            </a:lvl1pPr>
          </a:lstStyle>
          <a:p>
            <a:fld id="{1BCA3C8A-D1B9-4B76-A65F-5CBE97F7A14C}" type="datetime1">
              <a:rPr lang="en-US" smtClean="0"/>
              <a:t>9/30/2016</a:t>
            </a:fld>
            <a:endParaRPr lang="en-US" dirty="0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99888"/>
            <a:ext cx="5414522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algn="r"/>
            <a:r>
              <a:rPr lang="en-US" dirty="0"/>
              <a:t>Peregrine Academic Services</a:t>
            </a:r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353" y="6499888"/>
            <a:ext cx="730250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fld id="{4D8730D9-3138-4A97-B772-C2D18195B2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17250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2_Sectio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4158" y="2135"/>
            <a:ext cx="8539842" cy="664307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314700" y="3541729"/>
            <a:ext cx="5829300" cy="6229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314700" y="2078689"/>
            <a:ext cx="5829300" cy="14630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6446642"/>
            <a:ext cx="9144000" cy="4233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4700" y="2078689"/>
            <a:ext cx="5715000" cy="1463040"/>
          </a:xfrm>
        </p:spPr>
        <p:txBody>
          <a:bodyPr anchor="ctr">
            <a:normAutofit/>
          </a:bodyPr>
          <a:lstStyle>
            <a:lvl1pPr algn="l">
              <a:defRPr sz="5400" b="1" cap="none" spc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14700" y="3612064"/>
            <a:ext cx="5715000" cy="552612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35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314700" y="3541729"/>
            <a:ext cx="5829300" cy="703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99888"/>
            <a:ext cx="1615607" cy="274320"/>
          </a:xfrm>
          <a:prstGeom prst="rect">
            <a:avLst/>
          </a:prstGeom>
        </p:spPr>
        <p:txBody>
          <a:bodyPr/>
          <a:lstStyle>
            <a:lvl1pPr algn="l">
              <a:defRPr sz="2000"/>
            </a:lvl1pPr>
          </a:lstStyle>
          <a:p>
            <a:fld id="{BB5C7944-3155-4CE8-AFA5-370D0A2D7FAE}" type="datetime1">
              <a:rPr lang="en-US" smtClean="0"/>
              <a:t>9/30/2016</a:t>
            </a:fld>
            <a:endParaRPr lang="en-US" dirty="0"/>
          </a:p>
        </p:txBody>
      </p:sp>
      <p:sp>
        <p:nvSpPr>
          <p:cNvPr id="2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99888"/>
            <a:ext cx="5414522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algn="r"/>
            <a:r>
              <a:rPr lang="en-US" dirty="0"/>
              <a:t>Peregrine Academic Services</a:t>
            </a:r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353" y="6499888"/>
            <a:ext cx="730250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fld id="{4D8730D9-3138-4A97-B772-C2D18195B2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Rectangle 21"/>
          <p:cNvSpPr/>
          <p:nvPr userDrawn="1"/>
        </p:nvSpPr>
        <p:spPr>
          <a:xfrm>
            <a:off x="1" y="1"/>
            <a:ext cx="577514" cy="644664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604158" cy="636814"/>
          </a:xfrm>
          <a:prstGeom prst="rect">
            <a:avLst/>
          </a:prstGeom>
        </p:spPr>
      </p:pic>
      <p:sp>
        <p:nvSpPr>
          <p:cNvPr id="27" name="Rectangle 26"/>
          <p:cNvSpPr/>
          <p:nvPr userDrawn="1"/>
        </p:nvSpPr>
        <p:spPr>
          <a:xfrm>
            <a:off x="0" y="6376307"/>
            <a:ext cx="577515" cy="784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 userDrawn="1"/>
        </p:nvSpPr>
        <p:spPr>
          <a:xfrm>
            <a:off x="-1373" y="634483"/>
            <a:ext cx="577515" cy="784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 userDrawn="1"/>
        </p:nvSpPr>
        <p:spPr>
          <a:xfrm>
            <a:off x="558439" y="1"/>
            <a:ext cx="45719" cy="64466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216" y="-8164"/>
            <a:ext cx="583245" cy="64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62793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2_Section Header (Single Head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4158" y="2135"/>
            <a:ext cx="8539842" cy="664307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314700" y="3541729"/>
            <a:ext cx="5829300" cy="6229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314700" y="2686049"/>
            <a:ext cx="5829300" cy="85567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6446642"/>
            <a:ext cx="9144000" cy="4233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4700" y="2686049"/>
            <a:ext cx="5715000" cy="855680"/>
          </a:xfrm>
        </p:spPr>
        <p:txBody>
          <a:bodyPr anchor="ctr">
            <a:normAutofit/>
          </a:bodyPr>
          <a:lstStyle>
            <a:lvl1pPr algn="l">
              <a:defRPr sz="5400" b="1" cap="none" spc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14700" y="3612064"/>
            <a:ext cx="5715000" cy="552612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35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314700" y="3541729"/>
            <a:ext cx="5829300" cy="703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99888"/>
            <a:ext cx="1615607" cy="274320"/>
          </a:xfrm>
          <a:prstGeom prst="rect">
            <a:avLst/>
          </a:prstGeom>
        </p:spPr>
        <p:txBody>
          <a:bodyPr/>
          <a:lstStyle>
            <a:lvl1pPr algn="l">
              <a:defRPr sz="2000"/>
            </a:lvl1pPr>
          </a:lstStyle>
          <a:p>
            <a:fld id="{A5E7CDE2-5057-4C8C-BBA4-22ED3C87E6EC}" type="datetime1">
              <a:rPr lang="en-US" smtClean="0"/>
              <a:t>9/30/2016</a:t>
            </a:fld>
            <a:endParaRPr lang="en-US" dirty="0"/>
          </a:p>
        </p:txBody>
      </p:sp>
      <p:sp>
        <p:nvSpPr>
          <p:cNvPr id="2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99888"/>
            <a:ext cx="5414522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algn="r"/>
            <a:r>
              <a:rPr lang="en-US" dirty="0"/>
              <a:t>Peregrine Academic Services</a:t>
            </a:r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353" y="6499888"/>
            <a:ext cx="730250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fld id="{4D8730D9-3138-4A97-B772-C2D18195B2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9" name="Rectangle 28"/>
          <p:cNvSpPr/>
          <p:nvPr userDrawn="1"/>
        </p:nvSpPr>
        <p:spPr>
          <a:xfrm>
            <a:off x="1" y="1"/>
            <a:ext cx="577514" cy="644664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604158" cy="636814"/>
          </a:xfrm>
          <a:prstGeom prst="rect">
            <a:avLst/>
          </a:prstGeom>
        </p:spPr>
      </p:pic>
      <p:sp>
        <p:nvSpPr>
          <p:cNvPr id="31" name="Rectangle 30"/>
          <p:cNvSpPr/>
          <p:nvPr userDrawn="1"/>
        </p:nvSpPr>
        <p:spPr>
          <a:xfrm>
            <a:off x="0" y="6376307"/>
            <a:ext cx="577515" cy="784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 userDrawn="1"/>
        </p:nvSpPr>
        <p:spPr>
          <a:xfrm>
            <a:off x="-1373" y="634483"/>
            <a:ext cx="577515" cy="784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 userDrawn="1"/>
        </p:nvSpPr>
        <p:spPr>
          <a:xfrm>
            <a:off x="558439" y="1"/>
            <a:ext cx="45719" cy="64466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216" y="-8164"/>
            <a:ext cx="583245" cy="64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195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6140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61408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" y="4960138"/>
            <a:ext cx="6290132" cy="151056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3" name="Rectangle 12"/>
          <p:cNvSpPr/>
          <p:nvPr/>
        </p:nvSpPr>
        <p:spPr>
          <a:xfrm>
            <a:off x="6265641" y="4960137"/>
            <a:ext cx="2895979" cy="1486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9" name="Rectangle 8"/>
          <p:cNvSpPr/>
          <p:nvPr/>
        </p:nvSpPr>
        <p:spPr>
          <a:xfrm>
            <a:off x="0" y="6446642"/>
            <a:ext cx="9144000" cy="41135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909984"/>
          </a:xfrm>
        </p:spPr>
        <p:txBody>
          <a:bodyPr anchor="ctr">
            <a:normAutofit/>
          </a:bodyPr>
          <a:lstStyle>
            <a:lvl1pPr algn="r">
              <a:defRPr sz="3750" b="1" cap="none" spc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2900" y="5894184"/>
            <a:ext cx="5829300" cy="528993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35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 algn="ctr">
              <a:buNone/>
              <a:defRPr sz="135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350"/>
            </a:lvl4pPr>
            <a:lvl5pPr marL="1371600" indent="0" algn="ctr">
              <a:buNone/>
              <a:defRPr sz="1350"/>
            </a:lvl5pPr>
            <a:lvl6pPr marL="1714500" indent="0" algn="ctr">
              <a:buNone/>
              <a:defRPr sz="1350"/>
            </a:lvl6pPr>
            <a:lvl7pPr marL="2057400" indent="0" algn="ctr">
              <a:buNone/>
              <a:defRPr sz="1350"/>
            </a:lvl7pPr>
            <a:lvl8pPr marL="2400300" indent="0" algn="ctr">
              <a:buNone/>
              <a:defRPr sz="1350"/>
            </a:lvl8pPr>
            <a:lvl9pPr marL="2743200" indent="0" algn="ctr">
              <a:buNone/>
              <a:defRPr sz="135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204859" y="4964700"/>
            <a:ext cx="75820" cy="148194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99888"/>
            <a:ext cx="1615607" cy="274320"/>
          </a:xfrm>
          <a:prstGeom prst="rect">
            <a:avLst/>
          </a:prstGeom>
        </p:spPr>
        <p:txBody>
          <a:bodyPr/>
          <a:lstStyle>
            <a:lvl1pPr algn="l">
              <a:defRPr sz="2000"/>
            </a:lvl1pPr>
          </a:lstStyle>
          <a:p>
            <a:fld id="{76EEDAEF-E7B6-4331-A28D-B6056E29D721}" type="datetime1">
              <a:rPr lang="en-US" smtClean="0"/>
              <a:t>9/30/2016</a:t>
            </a:fld>
            <a:endParaRPr lang="en-US" dirty="0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99888"/>
            <a:ext cx="5414522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algn="r"/>
            <a:r>
              <a:rPr lang="en-US" dirty="0"/>
              <a:t> Peregrine Academic Services</a:t>
            </a:r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353" y="6499888"/>
            <a:ext cx="730250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fld id="{4D8730D9-3138-4A97-B772-C2D18195B2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9082644" y="4962418"/>
            <a:ext cx="75820" cy="148194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4171" y="5334000"/>
            <a:ext cx="2617429" cy="73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1502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Header (Single Head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4159" y="-15301"/>
            <a:ext cx="8539842" cy="647010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314700" y="3541729"/>
            <a:ext cx="5829300" cy="6229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314700" y="2686049"/>
            <a:ext cx="5829300" cy="85567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6446642"/>
            <a:ext cx="9144000" cy="4233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4700" y="2686049"/>
            <a:ext cx="5715000" cy="855680"/>
          </a:xfrm>
        </p:spPr>
        <p:txBody>
          <a:bodyPr anchor="ctr">
            <a:normAutofit/>
          </a:bodyPr>
          <a:lstStyle>
            <a:lvl1pPr algn="l">
              <a:defRPr sz="5400" b="1" cap="none" spc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14700" y="3612064"/>
            <a:ext cx="5715000" cy="552612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35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314700" y="3541729"/>
            <a:ext cx="5829300" cy="703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99888"/>
            <a:ext cx="1615607" cy="274320"/>
          </a:xfrm>
          <a:prstGeom prst="rect">
            <a:avLst/>
          </a:prstGeom>
        </p:spPr>
        <p:txBody>
          <a:bodyPr/>
          <a:lstStyle>
            <a:lvl1pPr algn="l">
              <a:defRPr sz="2000"/>
            </a:lvl1pPr>
          </a:lstStyle>
          <a:p>
            <a:fld id="{6C50F795-30BF-4BC0-B1E7-F4DF9E66B291}" type="datetime1">
              <a:rPr lang="en-US" smtClean="0"/>
              <a:t>9/30/2016</a:t>
            </a:fld>
            <a:endParaRPr lang="en-US" dirty="0"/>
          </a:p>
        </p:txBody>
      </p:sp>
      <p:sp>
        <p:nvSpPr>
          <p:cNvPr id="2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99888"/>
            <a:ext cx="5414522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algn="r"/>
            <a:r>
              <a:rPr lang="en-US" dirty="0"/>
              <a:t>Peregrine Academic Services</a:t>
            </a:r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353" y="6499888"/>
            <a:ext cx="730250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fld id="{4D8730D9-3138-4A97-B772-C2D18195B2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/>
          <p:nvPr userDrawn="1"/>
        </p:nvSpPr>
        <p:spPr>
          <a:xfrm>
            <a:off x="1" y="1"/>
            <a:ext cx="577514" cy="644664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604158" cy="636814"/>
          </a:xfrm>
          <a:prstGeom prst="rect">
            <a:avLst/>
          </a:prstGeom>
        </p:spPr>
      </p:pic>
      <p:sp>
        <p:nvSpPr>
          <p:cNvPr id="23" name="Rectangle 22"/>
          <p:cNvSpPr/>
          <p:nvPr userDrawn="1"/>
        </p:nvSpPr>
        <p:spPr>
          <a:xfrm>
            <a:off x="0" y="6376307"/>
            <a:ext cx="577515" cy="784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 userDrawn="1"/>
        </p:nvSpPr>
        <p:spPr>
          <a:xfrm>
            <a:off x="-1373" y="634483"/>
            <a:ext cx="577515" cy="784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 userDrawn="1"/>
        </p:nvSpPr>
        <p:spPr>
          <a:xfrm>
            <a:off x="558439" y="1"/>
            <a:ext cx="45719" cy="64466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216" y="-8164"/>
            <a:ext cx="583245" cy="64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05446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4159" y="-15301"/>
            <a:ext cx="8539842" cy="647010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314700" y="3541729"/>
            <a:ext cx="5829300" cy="6229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314700" y="2078689"/>
            <a:ext cx="5829300" cy="14630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6446642"/>
            <a:ext cx="9144000" cy="4233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4700" y="2078689"/>
            <a:ext cx="5715000" cy="1463040"/>
          </a:xfrm>
        </p:spPr>
        <p:txBody>
          <a:bodyPr anchor="ctr">
            <a:normAutofit/>
          </a:bodyPr>
          <a:lstStyle>
            <a:lvl1pPr algn="l">
              <a:defRPr sz="5400" b="1" cap="none" spc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14700" y="3612064"/>
            <a:ext cx="5715000" cy="552612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35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314700" y="3541729"/>
            <a:ext cx="5829300" cy="703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99888"/>
            <a:ext cx="1615607" cy="274320"/>
          </a:xfrm>
          <a:prstGeom prst="rect">
            <a:avLst/>
          </a:prstGeom>
        </p:spPr>
        <p:txBody>
          <a:bodyPr/>
          <a:lstStyle>
            <a:lvl1pPr algn="l">
              <a:defRPr sz="2000"/>
            </a:lvl1pPr>
          </a:lstStyle>
          <a:p>
            <a:fld id="{0FEB272B-B672-4E11-B032-C79FF03AFB95}" type="datetime1">
              <a:rPr lang="en-US" smtClean="0"/>
              <a:t>9/30/2016</a:t>
            </a:fld>
            <a:endParaRPr lang="en-US" dirty="0"/>
          </a:p>
        </p:txBody>
      </p:sp>
      <p:sp>
        <p:nvSpPr>
          <p:cNvPr id="2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99888"/>
            <a:ext cx="5414522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algn="r"/>
            <a:r>
              <a:rPr lang="en-US" dirty="0"/>
              <a:t>Peregrine Academic Services</a:t>
            </a:r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353" y="6499888"/>
            <a:ext cx="730250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fld id="{4D8730D9-3138-4A97-B772-C2D18195B2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/>
          <p:nvPr userDrawn="1"/>
        </p:nvSpPr>
        <p:spPr>
          <a:xfrm>
            <a:off x="1" y="1"/>
            <a:ext cx="577514" cy="644664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604158" cy="636814"/>
          </a:xfrm>
          <a:prstGeom prst="rect">
            <a:avLst/>
          </a:prstGeom>
        </p:spPr>
      </p:pic>
      <p:sp>
        <p:nvSpPr>
          <p:cNvPr id="23" name="Rectangle 22"/>
          <p:cNvSpPr/>
          <p:nvPr userDrawn="1"/>
        </p:nvSpPr>
        <p:spPr>
          <a:xfrm>
            <a:off x="0" y="6376307"/>
            <a:ext cx="577515" cy="784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 userDrawn="1"/>
        </p:nvSpPr>
        <p:spPr>
          <a:xfrm>
            <a:off x="-1373" y="634483"/>
            <a:ext cx="577515" cy="784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 userDrawn="1"/>
        </p:nvSpPr>
        <p:spPr>
          <a:xfrm>
            <a:off x="558439" y="1"/>
            <a:ext cx="45719" cy="64466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216" y="-8164"/>
            <a:ext cx="583245" cy="64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76868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ctio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8171234" y="0"/>
            <a:ext cx="972766" cy="6499887"/>
          </a:xfrm>
          <a:prstGeom prst="rect">
            <a:avLst/>
          </a:prstGeom>
          <a:solidFill>
            <a:srgbClr val="BFE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4155"/>
            <a:ext cx="8539842" cy="647010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446642"/>
            <a:ext cx="9144000" cy="4233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99888"/>
            <a:ext cx="1615607" cy="274320"/>
          </a:xfrm>
          <a:prstGeom prst="rect">
            <a:avLst/>
          </a:prstGeom>
        </p:spPr>
        <p:txBody>
          <a:bodyPr/>
          <a:lstStyle>
            <a:lvl1pPr algn="l">
              <a:defRPr sz="2000"/>
            </a:lvl1pPr>
          </a:lstStyle>
          <a:p>
            <a:fld id="{0FEB272B-B672-4E11-B032-C79FF03AFB95}" type="datetime1">
              <a:rPr lang="en-US" smtClean="0"/>
              <a:t>9/30/2016</a:t>
            </a:fld>
            <a:endParaRPr lang="en-US" dirty="0"/>
          </a:p>
        </p:txBody>
      </p:sp>
      <p:sp>
        <p:nvSpPr>
          <p:cNvPr id="2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51248"/>
            <a:ext cx="5414522" cy="228427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algn="r"/>
            <a:r>
              <a:rPr lang="en-US" dirty="0"/>
              <a:t>Peregrine Academic Services</a:t>
            </a:r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353" y="6499888"/>
            <a:ext cx="730250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fld id="{4D8730D9-3138-4A97-B772-C2D18195B2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/>
          <p:nvPr userDrawn="1"/>
        </p:nvSpPr>
        <p:spPr>
          <a:xfrm>
            <a:off x="577515" y="1"/>
            <a:ext cx="8566485" cy="938892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768095" y="10777"/>
            <a:ext cx="8278627" cy="928116"/>
          </a:xfrm>
        </p:spPr>
        <p:txBody>
          <a:bodyPr>
            <a:normAutofit/>
          </a:bodyPr>
          <a:lstStyle>
            <a:lvl1pPr>
              <a:defRPr sz="5400" b="1" cap="none" spc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7" name="Content Placeholder 7"/>
          <p:cNvSpPr>
            <a:spLocks noGrp="1"/>
          </p:cNvSpPr>
          <p:nvPr>
            <p:ph sz="quarter" idx="10"/>
          </p:nvPr>
        </p:nvSpPr>
        <p:spPr>
          <a:xfrm>
            <a:off x="2762655" y="1245141"/>
            <a:ext cx="6138458" cy="4912772"/>
          </a:xfrm>
          <a:solidFill>
            <a:srgbClr val="FFFFFF">
              <a:alpha val="50196"/>
            </a:srgbClr>
          </a:solidFill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1" y="1"/>
            <a:ext cx="577514" cy="644664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604158" cy="636814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0" y="6376307"/>
            <a:ext cx="577515" cy="784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 userDrawn="1"/>
        </p:nvSpPr>
        <p:spPr>
          <a:xfrm>
            <a:off x="-1373" y="634483"/>
            <a:ext cx="577515" cy="784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 userDrawn="1"/>
        </p:nvSpPr>
        <p:spPr>
          <a:xfrm>
            <a:off x="558439" y="1"/>
            <a:ext cx="45719" cy="64466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216" y="-8164"/>
            <a:ext cx="583245" cy="64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15873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Sectio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8171234" y="0"/>
            <a:ext cx="972766" cy="6499887"/>
          </a:xfrm>
          <a:prstGeom prst="rect">
            <a:avLst/>
          </a:prstGeom>
          <a:solidFill>
            <a:srgbClr val="BFE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4155"/>
            <a:ext cx="8539842" cy="647010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446642"/>
            <a:ext cx="9144000" cy="4233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99888"/>
            <a:ext cx="1615607" cy="274320"/>
          </a:xfrm>
          <a:prstGeom prst="rect">
            <a:avLst/>
          </a:prstGeom>
        </p:spPr>
        <p:txBody>
          <a:bodyPr/>
          <a:lstStyle>
            <a:lvl1pPr algn="l">
              <a:defRPr sz="2000"/>
            </a:lvl1pPr>
          </a:lstStyle>
          <a:p>
            <a:fld id="{0FEB272B-B672-4E11-B032-C79FF03AFB95}" type="datetime1">
              <a:rPr lang="en-US" smtClean="0"/>
              <a:t>9/30/2016</a:t>
            </a:fld>
            <a:endParaRPr lang="en-US" dirty="0"/>
          </a:p>
        </p:txBody>
      </p:sp>
      <p:sp>
        <p:nvSpPr>
          <p:cNvPr id="2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51248"/>
            <a:ext cx="5414522" cy="228427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algn="r"/>
            <a:r>
              <a:rPr lang="en-US" dirty="0"/>
              <a:t>Peregrine Academic Services</a:t>
            </a:r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353" y="6499888"/>
            <a:ext cx="730250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fld id="{4D8730D9-3138-4A97-B772-C2D18195B2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2762655" y="1692613"/>
            <a:ext cx="6138458" cy="4465299"/>
          </a:xfrm>
          <a:solidFill>
            <a:srgbClr val="FFFFFF">
              <a:alpha val="50196"/>
            </a:srgbClr>
          </a:solidFill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569351" y="1"/>
            <a:ext cx="8566485" cy="1510392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cap="none" spc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768096" y="-2614"/>
            <a:ext cx="8375904" cy="1499616"/>
          </a:xfrm>
        </p:spPr>
        <p:txBody>
          <a:bodyPr>
            <a:normAutofit/>
          </a:bodyPr>
          <a:lstStyle>
            <a:lvl1pPr>
              <a:defRPr sz="5400" b="1" cap="none" spc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Rectangle 20"/>
          <p:cNvSpPr/>
          <p:nvPr userDrawn="1"/>
        </p:nvSpPr>
        <p:spPr>
          <a:xfrm>
            <a:off x="1" y="1"/>
            <a:ext cx="577514" cy="644664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604158" cy="636814"/>
          </a:xfrm>
          <a:prstGeom prst="rect">
            <a:avLst/>
          </a:prstGeom>
        </p:spPr>
      </p:pic>
      <p:sp>
        <p:nvSpPr>
          <p:cNvPr id="23" name="Rectangle 22"/>
          <p:cNvSpPr/>
          <p:nvPr userDrawn="1"/>
        </p:nvSpPr>
        <p:spPr>
          <a:xfrm>
            <a:off x="0" y="6376307"/>
            <a:ext cx="577515" cy="784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 userDrawn="1"/>
        </p:nvSpPr>
        <p:spPr>
          <a:xfrm>
            <a:off x="-1373" y="634483"/>
            <a:ext cx="577515" cy="784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 userDrawn="1"/>
        </p:nvSpPr>
        <p:spPr>
          <a:xfrm>
            <a:off x="558439" y="1"/>
            <a:ext cx="45719" cy="64466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216" y="-8164"/>
            <a:ext cx="583245" cy="64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01934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(Small Head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46642"/>
            <a:ext cx="9144000" cy="4233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8096" y="1009228"/>
            <a:ext cx="7290055" cy="530013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77515" y="1"/>
            <a:ext cx="8566485" cy="938892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5" y="10777"/>
            <a:ext cx="8278627" cy="928116"/>
          </a:xfrm>
        </p:spPr>
        <p:txBody>
          <a:bodyPr>
            <a:normAutofit/>
          </a:bodyPr>
          <a:lstStyle>
            <a:lvl1pPr>
              <a:defRPr sz="5400" b="1" cap="none" spc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99888"/>
            <a:ext cx="1615607" cy="274320"/>
          </a:xfrm>
          <a:prstGeom prst="rect">
            <a:avLst/>
          </a:prstGeom>
        </p:spPr>
        <p:txBody>
          <a:bodyPr/>
          <a:lstStyle>
            <a:lvl1pPr algn="l">
              <a:defRPr sz="2000"/>
            </a:lvl1pPr>
          </a:lstStyle>
          <a:p>
            <a:fld id="{D057F1E1-F339-42B1-BA10-011B959A5332}" type="datetime1">
              <a:rPr lang="en-US" smtClean="0"/>
              <a:t>9/30/2016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99888"/>
            <a:ext cx="5414522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algn="r"/>
            <a:r>
              <a:rPr lang="en-US" dirty="0"/>
              <a:t>Peregrine Academic Services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1" y="1"/>
            <a:ext cx="577514" cy="644664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604158" cy="636814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0" y="6376307"/>
            <a:ext cx="577515" cy="784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 userDrawn="1"/>
        </p:nvSpPr>
        <p:spPr>
          <a:xfrm>
            <a:off x="-1373" y="634483"/>
            <a:ext cx="577515" cy="784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 userDrawn="1"/>
        </p:nvSpPr>
        <p:spPr>
          <a:xfrm>
            <a:off x="558439" y="1"/>
            <a:ext cx="45719" cy="64466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216" y="-8164"/>
            <a:ext cx="583245" cy="64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79012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Large Head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46642"/>
            <a:ext cx="9144000" cy="4233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8096" y="1580728"/>
            <a:ext cx="7290055" cy="4728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77515" y="1"/>
            <a:ext cx="8566485" cy="1510392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5" y="10777"/>
            <a:ext cx="8278627" cy="1499616"/>
          </a:xfrm>
        </p:spPr>
        <p:txBody>
          <a:bodyPr>
            <a:normAutofit/>
          </a:bodyPr>
          <a:lstStyle>
            <a:lvl1pPr>
              <a:defRPr sz="5400" b="1" cap="none" spc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99888"/>
            <a:ext cx="1615607" cy="274320"/>
          </a:xfrm>
          <a:prstGeom prst="rect">
            <a:avLst/>
          </a:prstGeom>
        </p:spPr>
        <p:txBody>
          <a:bodyPr/>
          <a:lstStyle>
            <a:lvl1pPr algn="l">
              <a:defRPr sz="2000"/>
            </a:lvl1pPr>
          </a:lstStyle>
          <a:p>
            <a:fld id="{5BD6A351-4C93-4313-97EA-978FB6E8A6D0}" type="datetime1">
              <a:rPr lang="en-US" smtClean="0"/>
              <a:t>9/30/2016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99888"/>
            <a:ext cx="5414522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algn="r"/>
            <a:r>
              <a:rPr lang="en-US" dirty="0"/>
              <a:t>Peregrine Academic Services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353" y="6499888"/>
            <a:ext cx="730250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fld id="{4D8730D9-3138-4A97-B772-C2D18195B2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1" y="1"/>
            <a:ext cx="577514" cy="644664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604158" cy="636814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0" y="6376307"/>
            <a:ext cx="577515" cy="784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 userDrawn="1"/>
        </p:nvSpPr>
        <p:spPr>
          <a:xfrm>
            <a:off x="-1373" y="634483"/>
            <a:ext cx="577515" cy="784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 userDrawn="1"/>
        </p:nvSpPr>
        <p:spPr>
          <a:xfrm>
            <a:off x="558439" y="1"/>
            <a:ext cx="45719" cy="64466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216" y="-8164"/>
            <a:ext cx="583245" cy="64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13671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Sectio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446642"/>
            <a:ext cx="9144000" cy="4233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99888"/>
            <a:ext cx="1615607" cy="274320"/>
          </a:xfrm>
          <a:prstGeom prst="rect">
            <a:avLst/>
          </a:prstGeom>
        </p:spPr>
        <p:txBody>
          <a:bodyPr/>
          <a:lstStyle>
            <a:lvl1pPr algn="l">
              <a:defRPr sz="2000"/>
            </a:lvl1pPr>
          </a:lstStyle>
          <a:p>
            <a:fld id="{0FEB272B-B672-4E11-B032-C79FF03AFB95}" type="datetime1">
              <a:rPr lang="en-US" smtClean="0"/>
              <a:t>9/30/2016</a:t>
            </a:fld>
            <a:endParaRPr lang="en-US" dirty="0"/>
          </a:p>
        </p:txBody>
      </p:sp>
      <p:sp>
        <p:nvSpPr>
          <p:cNvPr id="2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51248"/>
            <a:ext cx="5414522" cy="228427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algn="r"/>
            <a:r>
              <a:rPr lang="en-US" dirty="0"/>
              <a:t>Peregrine Academic Services</a:t>
            </a:r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353" y="6499888"/>
            <a:ext cx="730250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fld id="{4D8730D9-3138-4A97-B772-C2D18195B2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768096" y="1692613"/>
            <a:ext cx="8133017" cy="4465299"/>
          </a:xfrm>
          <a:solidFill>
            <a:srgbClr val="FFFFFF">
              <a:alpha val="50196"/>
            </a:srgbClr>
          </a:solidFill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569351" y="1"/>
            <a:ext cx="8566485" cy="1510392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cap="none" spc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768096" y="-2614"/>
            <a:ext cx="8375904" cy="1499616"/>
          </a:xfrm>
        </p:spPr>
        <p:txBody>
          <a:bodyPr>
            <a:normAutofit/>
          </a:bodyPr>
          <a:lstStyle>
            <a:lvl1pPr>
              <a:defRPr sz="5400" b="1" cap="none" spc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1" y="1"/>
            <a:ext cx="577514" cy="644664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604158" cy="636814"/>
          </a:xfrm>
          <a:prstGeom prst="rect">
            <a:avLst/>
          </a:prstGeom>
        </p:spPr>
      </p:pic>
      <p:sp>
        <p:nvSpPr>
          <p:cNvPr id="22" name="Rectangle 21"/>
          <p:cNvSpPr/>
          <p:nvPr userDrawn="1"/>
        </p:nvSpPr>
        <p:spPr>
          <a:xfrm>
            <a:off x="0" y="6376307"/>
            <a:ext cx="577515" cy="784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 userDrawn="1"/>
        </p:nvSpPr>
        <p:spPr>
          <a:xfrm>
            <a:off x="-1373" y="634483"/>
            <a:ext cx="577515" cy="784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 userDrawn="1"/>
        </p:nvSpPr>
        <p:spPr>
          <a:xfrm>
            <a:off x="558439" y="1"/>
            <a:ext cx="45719" cy="64466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216" y="-8164"/>
            <a:ext cx="583245" cy="64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69215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(Single Line Head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446642"/>
            <a:ext cx="9144000" cy="4233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5" y="1134836"/>
            <a:ext cx="3942698" cy="517452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24702" y="1134837"/>
            <a:ext cx="3974374" cy="517452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>
          <a:xfrm>
            <a:off x="768097" y="6499888"/>
            <a:ext cx="1615607" cy="274320"/>
          </a:xfrm>
          <a:prstGeom prst="rect">
            <a:avLst/>
          </a:prstGeom>
        </p:spPr>
        <p:txBody>
          <a:bodyPr/>
          <a:lstStyle>
            <a:lvl1pPr algn="l">
              <a:defRPr sz="2000"/>
            </a:lvl1pPr>
          </a:lstStyle>
          <a:p>
            <a:fld id="{7E9FA1C7-2772-4BE6-8169-1B44001CF954}" type="datetime1">
              <a:rPr lang="en-US" smtClean="0"/>
              <a:t>9/30/2016</a:t>
            </a:fld>
            <a:endParaRPr lang="en-US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99888"/>
            <a:ext cx="5414522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algn="r"/>
            <a:r>
              <a:rPr lang="en-US" dirty="0"/>
              <a:t>Peregrine Academic Services</a:t>
            </a:r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353" y="6499888"/>
            <a:ext cx="730250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fld id="{4D8730D9-3138-4A97-B772-C2D18195B2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/>
          <p:nvPr userDrawn="1"/>
        </p:nvSpPr>
        <p:spPr>
          <a:xfrm>
            <a:off x="577515" y="1"/>
            <a:ext cx="8566485" cy="938892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768095" y="10777"/>
            <a:ext cx="8278627" cy="928116"/>
          </a:xfrm>
        </p:spPr>
        <p:txBody>
          <a:bodyPr>
            <a:normAutofit/>
          </a:bodyPr>
          <a:lstStyle>
            <a:lvl1pPr>
              <a:defRPr sz="5400" b="1" cap="none" spc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1" y="1"/>
            <a:ext cx="577514" cy="644664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604158" cy="636814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0" y="6376307"/>
            <a:ext cx="577515" cy="784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 userDrawn="1"/>
        </p:nvSpPr>
        <p:spPr>
          <a:xfrm>
            <a:off x="-1373" y="634483"/>
            <a:ext cx="577515" cy="784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 userDrawn="1"/>
        </p:nvSpPr>
        <p:spPr>
          <a:xfrm>
            <a:off x="558439" y="1"/>
            <a:ext cx="45719" cy="64466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216" y="-8164"/>
            <a:ext cx="583245" cy="64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43802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(Double Line Head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77515" y="1"/>
            <a:ext cx="8566485" cy="1510392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cap="none" spc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446642"/>
            <a:ext cx="9144000" cy="4233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-2614"/>
            <a:ext cx="8375904" cy="1499616"/>
          </a:xfrm>
        </p:spPr>
        <p:txBody>
          <a:bodyPr>
            <a:normAutofit/>
          </a:bodyPr>
          <a:lstStyle>
            <a:lvl1pPr>
              <a:defRPr sz="5400" b="1" cap="none" spc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5" y="1634284"/>
            <a:ext cx="3566160" cy="46750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1647675"/>
            <a:ext cx="3566160" cy="46616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>
          <a:xfrm>
            <a:off x="768097" y="6499888"/>
            <a:ext cx="1615607" cy="274320"/>
          </a:xfrm>
          <a:prstGeom prst="rect">
            <a:avLst/>
          </a:prstGeom>
        </p:spPr>
        <p:txBody>
          <a:bodyPr/>
          <a:lstStyle>
            <a:lvl1pPr algn="l">
              <a:defRPr sz="2000"/>
            </a:lvl1pPr>
          </a:lstStyle>
          <a:p>
            <a:fld id="{A2E98FA0-701C-496C-B342-4FBC021E2AB3}" type="datetime1">
              <a:rPr lang="en-US" smtClean="0"/>
              <a:t>9/30/2016</a:t>
            </a:fld>
            <a:endParaRPr lang="en-US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99888"/>
            <a:ext cx="5414522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algn="r"/>
            <a:r>
              <a:rPr lang="en-US" dirty="0"/>
              <a:t>Peregrine Academic Services</a:t>
            </a:r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353" y="6499888"/>
            <a:ext cx="730250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fld id="{4D8730D9-3138-4A97-B772-C2D18195B2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1" y="1"/>
            <a:ext cx="577514" cy="644664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604158" cy="636814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0" y="6376307"/>
            <a:ext cx="577515" cy="784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 userDrawn="1"/>
        </p:nvSpPr>
        <p:spPr>
          <a:xfrm>
            <a:off x="-1373" y="634483"/>
            <a:ext cx="577515" cy="784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 userDrawn="1"/>
        </p:nvSpPr>
        <p:spPr>
          <a:xfrm>
            <a:off x="558439" y="1"/>
            <a:ext cx="45719" cy="64466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216" y="-8164"/>
            <a:ext cx="583245" cy="64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80493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446642"/>
            <a:ext cx="9144000" cy="4233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161629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725" b="0" cap="none" baseline="0">
                <a:solidFill>
                  <a:schemeClr val="accent1"/>
                </a:solidFill>
                <a:latin typeface="+mn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404447"/>
            <a:ext cx="3566160" cy="38493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3166" y="161629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1725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135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3166" y="2404448"/>
            <a:ext cx="3566160" cy="38493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577515" y="1"/>
            <a:ext cx="8566485" cy="1510392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5" y="5554"/>
            <a:ext cx="8288355" cy="1499616"/>
          </a:xfrm>
        </p:spPr>
        <p:txBody>
          <a:bodyPr>
            <a:normAutofit/>
          </a:bodyPr>
          <a:lstStyle>
            <a:lvl1pPr>
              <a:defRPr sz="5400" b="1" cap="none" spc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Date Placeholder 3"/>
          <p:cNvSpPr>
            <a:spLocks noGrp="1"/>
          </p:cNvSpPr>
          <p:nvPr>
            <p:ph type="dt" sz="half" idx="10"/>
          </p:nvPr>
        </p:nvSpPr>
        <p:spPr>
          <a:xfrm>
            <a:off x="768097" y="6499888"/>
            <a:ext cx="1615607" cy="274320"/>
          </a:xfrm>
          <a:prstGeom prst="rect">
            <a:avLst/>
          </a:prstGeom>
        </p:spPr>
        <p:txBody>
          <a:bodyPr/>
          <a:lstStyle>
            <a:lvl1pPr algn="l">
              <a:defRPr sz="2000"/>
            </a:lvl1pPr>
          </a:lstStyle>
          <a:p>
            <a:fld id="{1BB80E7E-5F02-4E79-B03C-A868AB6DC654}" type="datetime1">
              <a:rPr lang="en-US" smtClean="0"/>
              <a:t>9/30/2016</a:t>
            </a:fld>
            <a:endParaRPr lang="en-US" dirty="0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32200" y="6499888"/>
            <a:ext cx="5414522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algn="r"/>
            <a:r>
              <a:rPr lang="en-US" dirty="0"/>
              <a:t>Peregrine Academic Services</a:t>
            </a:r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353" y="6499888"/>
            <a:ext cx="730250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fld id="{4D8730D9-3138-4A97-B772-C2D18195B2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1" y="1"/>
            <a:ext cx="577514" cy="644664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604158" cy="636814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0" y="6376307"/>
            <a:ext cx="577515" cy="784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 userDrawn="1"/>
        </p:nvSpPr>
        <p:spPr>
          <a:xfrm>
            <a:off x="-1373" y="634483"/>
            <a:ext cx="577515" cy="784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 userDrawn="1"/>
        </p:nvSpPr>
        <p:spPr>
          <a:xfrm>
            <a:off x="558439" y="1"/>
            <a:ext cx="45719" cy="64466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216" y="-8164"/>
            <a:ext cx="583245" cy="64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504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6140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61408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" y="4960138"/>
            <a:ext cx="6290132" cy="151056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3" name="Rectangle 12"/>
          <p:cNvSpPr/>
          <p:nvPr/>
        </p:nvSpPr>
        <p:spPr>
          <a:xfrm>
            <a:off x="6265641" y="4960137"/>
            <a:ext cx="2895979" cy="1486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9" name="Rectangle 8"/>
          <p:cNvSpPr/>
          <p:nvPr/>
        </p:nvSpPr>
        <p:spPr>
          <a:xfrm>
            <a:off x="0" y="6446642"/>
            <a:ext cx="9144000" cy="41135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909984"/>
          </a:xfrm>
        </p:spPr>
        <p:txBody>
          <a:bodyPr anchor="ctr">
            <a:normAutofit/>
          </a:bodyPr>
          <a:lstStyle>
            <a:lvl1pPr algn="r">
              <a:defRPr sz="3750" b="1" cap="none" spc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2900" y="5894184"/>
            <a:ext cx="5829300" cy="528993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35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 algn="ctr">
              <a:buNone/>
              <a:defRPr sz="135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350"/>
            </a:lvl4pPr>
            <a:lvl5pPr marL="1371600" indent="0" algn="ctr">
              <a:buNone/>
              <a:defRPr sz="1350"/>
            </a:lvl5pPr>
            <a:lvl6pPr marL="1714500" indent="0" algn="ctr">
              <a:buNone/>
              <a:defRPr sz="1350"/>
            </a:lvl6pPr>
            <a:lvl7pPr marL="2057400" indent="0" algn="ctr">
              <a:buNone/>
              <a:defRPr sz="1350"/>
            </a:lvl7pPr>
            <a:lvl8pPr marL="2400300" indent="0" algn="ctr">
              <a:buNone/>
              <a:defRPr sz="1350"/>
            </a:lvl8pPr>
            <a:lvl9pPr marL="2743200" indent="0" algn="ctr">
              <a:buNone/>
              <a:defRPr sz="135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204859" y="4964700"/>
            <a:ext cx="75820" cy="148194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99888"/>
            <a:ext cx="1615607" cy="274320"/>
          </a:xfrm>
          <a:prstGeom prst="rect">
            <a:avLst/>
          </a:prstGeom>
        </p:spPr>
        <p:txBody>
          <a:bodyPr/>
          <a:lstStyle>
            <a:lvl1pPr algn="l">
              <a:defRPr sz="2000"/>
            </a:lvl1pPr>
          </a:lstStyle>
          <a:p>
            <a:fld id="{4315B882-3779-4A92-8C30-5EAAB4E80B57}" type="datetime1">
              <a:rPr lang="en-US" smtClean="0"/>
              <a:t>9/30/2016</a:t>
            </a:fld>
            <a:endParaRPr lang="en-US" dirty="0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99888"/>
            <a:ext cx="5414522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algn="r"/>
            <a:r>
              <a:rPr lang="en-US" dirty="0"/>
              <a:t> Peregrine Academic Services</a:t>
            </a:r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353" y="6499888"/>
            <a:ext cx="730250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fld id="{4D8730D9-3138-4A97-B772-C2D18195B2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091697" y="4962418"/>
            <a:ext cx="75820" cy="148194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18417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(Single Head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446642"/>
            <a:ext cx="9144000" cy="4233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1159095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725" b="0" cap="none" baseline="0">
                <a:solidFill>
                  <a:schemeClr val="accent1"/>
                </a:solidFill>
                <a:latin typeface="+mn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1947246"/>
            <a:ext cx="3566160" cy="44035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3166" y="1159095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1725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135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3166" y="1947247"/>
            <a:ext cx="3566160" cy="4403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Date Placeholder 3"/>
          <p:cNvSpPr>
            <a:spLocks noGrp="1"/>
          </p:cNvSpPr>
          <p:nvPr>
            <p:ph type="dt" sz="half" idx="10"/>
          </p:nvPr>
        </p:nvSpPr>
        <p:spPr>
          <a:xfrm>
            <a:off x="768097" y="6499888"/>
            <a:ext cx="1615607" cy="274320"/>
          </a:xfrm>
          <a:prstGeom prst="rect">
            <a:avLst/>
          </a:prstGeom>
        </p:spPr>
        <p:txBody>
          <a:bodyPr/>
          <a:lstStyle>
            <a:lvl1pPr algn="l">
              <a:defRPr sz="2000"/>
            </a:lvl1pPr>
          </a:lstStyle>
          <a:p>
            <a:fld id="{28F9AD05-6766-483B-A94A-1DD55EDBEF49}" type="datetime1">
              <a:rPr lang="en-US" smtClean="0"/>
              <a:t>9/30/2016</a:t>
            </a:fld>
            <a:endParaRPr lang="en-US" dirty="0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32200" y="6499888"/>
            <a:ext cx="5414522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algn="r"/>
            <a:r>
              <a:rPr lang="en-US" dirty="0"/>
              <a:t>Peregrine Academic Services</a:t>
            </a:r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353" y="6499888"/>
            <a:ext cx="730250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fld id="{4D8730D9-3138-4A97-B772-C2D18195B2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577515" y="1"/>
            <a:ext cx="8566485" cy="938892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768095" y="10777"/>
            <a:ext cx="8278627" cy="928116"/>
          </a:xfrm>
        </p:spPr>
        <p:txBody>
          <a:bodyPr>
            <a:normAutofit/>
          </a:bodyPr>
          <a:lstStyle>
            <a:lvl1pPr>
              <a:defRPr sz="5400" b="1" cap="none" spc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1" y="1"/>
            <a:ext cx="577514" cy="644664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604158" cy="636814"/>
          </a:xfrm>
          <a:prstGeom prst="rect">
            <a:avLst/>
          </a:prstGeom>
        </p:spPr>
      </p:pic>
      <p:sp>
        <p:nvSpPr>
          <p:cNvPr id="25" name="Rectangle 24"/>
          <p:cNvSpPr/>
          <p:nvPr userDrawn="1"/>
        </p:nvSpPr>
        <p:spPr>
          <a:xfrm>
            <a:off x="0" y="6376307"/>
            <a:ext cx="577515" cy="784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 userDrawn="1"/>
        </p:nvSpPr>
        <p:spPr>
          <a:xfrm>
            <a:off x="-1373" y="634483"/>
            <a:ext cx="577515" cy="784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 userDrawn="1"/>
        </p:nvSpPr>
        <p:spPr>
          <a:xfrm>
            <a:off x="558439" y="1"/>
            <a:ext cx="45719" cy="64466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216" y="-8164"/>
            <a:ext cx="583245" cy="64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03980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(Single Head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446642"/>
            <a:ext cx="9144000" cy="4233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99888"/>
            <a:ext cx="1615607" cy="274320"/>
          </a:xfrm>
          <a:prstGeom prst="rect">
            <a:avLst/>
          </a:prstGeom>
        </p:spPr>
        <p:txBody>
          <a:bodyPr/>
          <a:lstStyle>
            <a:lvl1pPr algn="l">
              <a:defRPr sz="2000"/>
            </a:lvl1pPr>
          </a:lstStyle>
          <a:p>
            <a:fld id="{40B5043A-2802-4CDA-A74A-6A1F7293403D}" type="datetime1">
              <a:rPr lang="en-US" smtClean="0"/>
              <a:t>9/30/2016</a:t>
            </a:fld>
            <a:endParaRPr lang="en-US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99888"/>
            <a:ext cx="5414522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algn="r"/>
            <a:r>
              <a:rPr lang="en-US" dirty="0"/>
              <a:t>Peregrine Academic Services</a:t>
            </a: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353" y="6499888"/>
            <a:ext cx="730250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fld id="{4D8730D9-3138-4A97-B772-C2D18195B2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Rectangle 18"/>
          <p:cNvSpPr/>
          <p:nvPr userDrawn="1"/>
        </p:nvSpPr>
        <p:spPr>
          <a:xfrm>
            <a:off x="577515" y="1"/>
            <a:ext cx="8566485" cy="938892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768095" y="10777"/>
            <a:ext cx="8278627" cy="928116"/>
          </a:xfrm>
        </p:spPr>
        <p:txBody>
          <a:bodyPr>
            <a:normAutofit/>
          </a:bodyPr>
          <a:lstStyle>
            <a:lvl1pPr>
              <a:defRPr sz="5400" b="1" cap="none" spc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1" y="1"/>
            <a:ext cx="577514" cy="644664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604158" cy="636814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6376307"/>
            <a:ext cx="577515" cy="784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 userDrawn="1"/>
        </p:nvSpPr>
        <p:spPr>
          <a:xfrm>
            <a:off x="-1373" y="634483"/>
            <a:ext cx="577515" cy="784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 userDrawn="1"/>
        </p:nvSpPr>
        <p:spPr>
          <a:xfrm>
            <a:off x="558439" y="1"/>
            <a:ext cx="45719" cy="64466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216" y="-8164"/>
            <a:ext cx="583245" cy="64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68085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446642"/>
            <a:ext cx="9144000" cy="4233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0" name="Rectangle 9"/>
          <p:cNvSpPr/>
          <p:nvPr/>
        </p:nvSpPr>
        <p:spPr>
          <a:xfrm>
            <a:off x="577515" y="1"/>
            <a:ext cx="8566485" cy="1510392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5" y="5556"/>
            <a:ext cx="8298083" cy="1499616"/>
          </a:xfrm>
        </p:spPr>
        <p:txBody>
          <a:bodyPr>
            <a:normAutofit/>
          </a:bodyPr>
          <a:lstStyle>
            <a:lvl1pPr>
              <a:defRPr sz="5400" b="1" cap="none" spc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99888"/>
            <a:ext cx="1615607" cy="274320"/>
          </a:xfrm>
          <a:prstGeom prst="rect">
            <a:avLst/>
          </a:prstGeom>
        </p:spPr>
        <p:txBody>
          <a:bodyPr/>
          <a:lstStyle>
            <a:lvl1pPr algn="l">
              <a:defRPr sz="2000"/>
            </a:lvl1pPr>
          </a:lstStyle>
          <a:p>
            <a:fld id="{E6E98356-1C45-4540-8A53-2256045CF030}" type="datetime1">
              <a:rPr lang="en-US" smtClean="0"/>
              <a:t>9/30/2016</a:t>
            </a:fld>
            <a:endParaRPr lang="en-US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99888"/>
            <a:ext cx="5414522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algn="r"/>
            <a:r>
              <a:rPr lang="en-US" dirty="0"/>
              <a:t>Peregrine Academic Services</a:t>
            </a: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353" y="6499888"/>
            <a:ext cx="730250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fld id="{4D8730D9-3138-4A97-B772-C2D18195B2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1" y="1"/>
            <a:ext cx="577514" cy="644664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604158" cy="636814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6376307"/>
            <a:ext cx="577515" cy="784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 userDrawn="1"/>
        </p:nvSpPr>
        <p:spPr>
          <a:xfrm>
            <a:off x="-1373" y="634483"/>
            <a:ext cx="577515" cy="784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 userDrawn="1"/>
        </p:nvSpPr>
        <p:spPr>
          <a:xfrm>
            <a:off x="558439" y="1"/>
            <a:ext cx="45719" cy="64466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216" y="-8164"/>
            <a:ext cx="583245" cy="64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81559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(Single Head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446642"/>
            <a:ext cx="9144000" cy="4233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6" name="Rectangle 15"/>
          <p:cNvSpPr/>
          <p:nvPr userDrawn="1"/>
        </p:nvSpPr>
        <p:spPr>
          <a:xfrm>
            <a:off x="581025" y="3875662"/>
            <a:ext cx="8562975" cy="30479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581025" y="1028703"/>
            <a:ext cx="8562975" cy="30479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ontent Placeholder 7"/>
          <p:cNvSpPr>
            <a:spLocks noGrp="1"/>
          </p:cNvSpPr>
          <p:nvPr>
            <p:ph sz="half" idx="2"/>
          </p:nvPr>
        </p:nvSpPr>
        <p:spPr>
          <a:xfrm>
            <a:off x="768095" y="1386747"/>
            <a:ext cx="8288355" cy="2393089"/>
          </a:xfrm>
        </p:spPr>
        <p:txBody>
          <a:bodyPr>
            <a:normAutofit fontScale="92500" lnSpcReduction="10000"/>
          </a:bodyPr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4" name="Content Placeholder 7"/>
          <p:cNvSpPr>
            <a:spLocks noGrp="1"/>
          </p:cNvSpPr>
          <p:nvPr>
            <p:ph sz="half" idx="13"/>
          </p:nvPr>
        </p:nvSpPr>
        <p:spPr>
          <a:xfrm>
            <a:off x="745957" y="4250796"/>
            <a:ext cx="8288355" cy="2124083"/>
          </a:xfrm>
        </p:spPr>
        <p:txBody>
          <a:bodyPr>
            <a:normAutofit fontScale="92500" lnSpcReduction="10000"/>
          </a:bodyPr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1" name="Date Placeholder 3"/>
          <p:cNvSpPr>
            <a:spLocks noGrp="1"/>
          </p:cNvSpPr>
          <p:nvPr>
            <p:ph type="dt" sz="half" idx="14"/>
          </p:nvPr>
        </p:nvSpPr>
        <p:spPr>
          <a:xfrm>
            <a:off x="768097" y="6499888"/>
            <a:ext cx="1615607" cy="274320"/>
          </a:xfrm>
          <a:prstGeom prst="rect">
            <a:avLst/>
          </a:prstGeom>
        </p:spPr>
        <p:txBody>
          <a:bodyPr/>
          <a:lstStyle>
            <a:lvl1pPr algn="l">
              <a:defRPr sz="2000"/>
            </a:lvl1pPr>
          </a:lstStyle>
          <a:p>
            <a:fld id="{700357BC-2F5B-4C94-A876-ADDE8559F49D}" type="datetime1">
              <a:rPr lang="en-US" smtClean="0"/>
              <a:t>9/30/2016</a:t>
            </a:fld>
            <a:endParaRPr lang="en-US" dirty="0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99888"/>
            <a:ext cx="5414522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algn="r"/>
            <a:r>
              <a:rPr lang="en-US" dirty="0"/>
              <a:t>Peregrine Academic Services</a:t>
            </a:r>
          </a:p>
        </p:txBody>
      </p:sp>
      <p:sp>
        <p:nvSpPr>
          <p:cNvPr id="2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353" y="6499888"/>
            <a:ext cx="730250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fld id="{4D8730D9-3138-4A97-B772-C2D18195B2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6" name="Rectangle 25"/>
          <p:cNvSpPr/>
          <p:nvPr userDrawn="1"/>
        </p:nvSpPr>
        <p:spPr>
          <a:xfrm>
            <a:off x="577515" y="1"/>
            <a:ext cx="8566485" cy="938892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768095" y="10777"/>
            <a:ext cx="8278627" cy="928116"/>
          </a:xfrm>
        </p:spPr>
        <p:txBody>
          <a:bodyPr>
            <a:normAutofit/>
          </a:bodyPr>
          <a:lstStyle>
            <a:lvl1pPr>
              <a:defRPr sz="5400" b="1" cap="none" spc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1" y="1"/>
            <a:ext cx="577514" cy="644664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604158" cy="636814"/>
          </a:xfrm>
          <a:prstGeom prst="rect">
            <a:avLst/>
          </a:prstGeom>
        </p:spPr>
      </p:pic>
      <p:sp>
        <p:nvSpPr>
          <p:cNvPr id="29" name="Rectangle 28"/>
          <p:cNvSpPr/>
          <p:nvPr userDrawn="1"/>
        </p:nvSpPr>
        <p:spPr>
          <a:xfrm>
            <a:off x="0" y="6376307"/>
            <a:ext cx="577515" cy="784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 userDrawn="1"/>
        </p:nvSpPr>
        <p:spPr>
          <a:xfrm>
            <a:off x="-1373" y="634483"/>
            <a:ext cx="577515" cy="784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 userDrawn="1"/>
        </p:nvSpPr>
        <p:spPr>
          <a:xfrm>
            <a:off x="558439" y="1"/>
            <a:ext cx="45719" cy="64466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216" y="-8164"/>
            <a:ext cx="583245" cy="64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96096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446642"/>
            <a:ext cx="9144000" cy="4233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0" name="Rectangle 9"/>
          <p:cNvSpPr/>
          <p:nvPr/>
        </p:nvSpPr>
        <p:spPr>
          <a:xfrm>
            <a:off x="577515" y="1"/>
            <a:ext cx="8566485" cy="1510392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5" y="5556"/>
            <a:ext cx="8298083" cy="1499616"/>
          </a:xfrm>
        </p:spPr>
        <p:txBody>
          <a:bodyPr>
            <a:normAutofit/>
          </a:bodyPr>
          <a:lstStyle>
            <a:lvl1pPr>
              <a:defRPr sz="5400" b="1" cap="none" spc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581025" y="3875662"/>
            <a:ext cx="8562975" cy="30479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581025" y="1657351"/>
            <a:ext cx="8562975" cy="30479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ontent Placeholder 7"/>
          <p:cNvSpPr>
            <a:spLocks noGrp="1"/>
          </p:cNvSpPr>
          <p:nvPr>
            <p:ph sz="half" idx="2"/>
          </p:nvPr>
        </p:nvSpPr>
        <p:spPr>
          <a:xfrm>
            <a:off x="768095" y="2015396"/>
            <a:ext cx="8288355" cy="1797848"/>
          </a:xfrm>
        </p:spPr>
        <p:txBody>
          <a:bodyPr>
            <a:normAutofit fontScale="92500" lnSpcReduction="10000"/>
          </a:bodyPr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4" name="Content Placeholder 7"/>
          <p:cNvSpPr>
            <a:spLocks noGrp="1"/>
          </p:cNvSpPr>
          <p:nvPr>
            <p:ph sz="half" idx="13"/>
          </p:nvPr>
        </p:nvSpPr>
        <p:spPr>
          <a:xfrm>
            <a:off x="745957" y="4250796"/>
            <a:ext cx="8288355" cy="2124083"/>
          </a:xfrm>
        </p:spPr>
        <p:txBody>
          <a:bodyPr>
            <a:normAutofit fontScale="92500" lnSpcReduction="10000"/>
          </a:bodyPr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1" name="Date Placeholder 3"/>
          <p:cNvSpPr>
            <a:spLocks noGrp="1"/>
          </p:cNvSpPr>
          <p:nvPr>
            <p:ph type="dt" sz="half" idx="14"/>
          </p:nvPr>
        </p:nvSpPr>
        <p:spPr>
          <a:xfrm>
            <a:off x="768097" y="6499888"/>
            <a:ext cx="1615607" cy="274320"/>
          </a:xfrm>
          <a:prstGeom prst="rect">
            <a:avLst/>
          </a:prstGeom>
        </p:spPr>
        <p:txBody>
          <a:bodyPr/>
          <a:lstStyle>
            <a:lvl1pPr algn="l">
              <a:defRPr sz="2000"/>
            </a:lvl1pPr>
          </a:lstStyle>
          <a:p>
            <a:fld id="{633EE7C4-1C63-4244-8936-E58B1B59FCFA}" type="datetime1">
              <a:rPr lang="en-US" smtClean="0"/>
              <a:t>9/30/2016</a:t>
            </a:fld>
            <a:endParaRPr lang="en-US" dirty="0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99888"/>
            <a:ext cx="5414522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algn="r"/>
            <a:r>
              <a:rPr lang="en-US" dirty="0"/>
              <a:t>Peregrine Academic Services</a:t>
            </a:r>
          </a:p>
        </p:txBody>
      </p:sp>
      <p:sp>
        <p:nvSpPr>
          <p:cNvPr id="2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353" y="6499888"/>
            <a:ext cx="730250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fld id="{4D8730D9-3138-4A97-B772-C2D18195B2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Rectangle 18"/>
          <p:cNvSpPr/>
          <p:nvPr userDrawn="1"/>
        </p:nvSpPr>
        <p:spPr>
          <a:xfrm>
            <a:off x="1" y="1"/>
            <a:ext cx="577514" cy="644664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604158" cy="636814"/>
          </a:xfrm>
          <a:prstGeom prst="rect">
            <a:avLst/>
          </a:prstGeom>
        </p:spPr>
      </p:pic>
      <p:sp>
        <p:nvSpPr>
          <p:cNvPr id="26" name="Rectangle 25"/>
          <p:cNvSpPr/>
          <p:nvPr userDrawn="1"/>
        </p:nvSpPr>
        <p:spPr>
          <a:xfrm>
            <a:off x="0" y="6376307"/>
            <a:ext cx="577515" cy="784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 userDrawn="1"/>
        </p:nvSpPr>
        <p:spPr>
          <a:xfrm>
            <a:off x="-1373" y="634483"/>
            <a:ext cx="577515" cy="784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 userDrawn="1"/>
        </p:nvSpPr>
        <p:spPr>
          <a:xfrm>
            <a:off x="558439" y="1"/>
            <a:ext cx="45719" cy="64466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216" y="-8164"/>
            <a:ext cx="583245" cy="64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10204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446642"/>
            <a:ext cx="9144000" cy="4233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99888"/>
            <a:ext cx="1615607" cy="274320"/>
          </a:xfrm>
          <a:prstGeom prst="rect">
            <a:avLst/>
          </a:prstGeom>
        </p:spPr>
        <p:txBody>
          <a:bodyPr/>
          <a:lstStyle>
            <a:lvl1pPr algn="l">
              <a:defRPr sz="2000"/>
            </a:lvl1pPr>
          </a:lstStyle>
          <a:p>
            <a:fld id="{B9914151-82D3-4C1F-8998-58C2C79AE278}" type="datetime1">
              <a:rPr lang="en-US" smtClean="0"/>
              <a:t>9/30/2016</a:t>
            </a:fld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99888"/>
            <a:ext cx="5414522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algn="r"/>
            <a:r>
              <a:rPr lang="en-US" dirty="0"/>
              <a:t>Peregrine Academic Services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353" y="6499888"/>
            <a:ext cx="730250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fld id="{4D8730D9-3138-4A97-B772-C2D18195B2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1" y="1"/>
            <a:ext cx="577514" cy="644664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604158" cy="636814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6376307"/>
            <a:ext cx="577515" cy="784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-1373" y="634483"/>
            <a:ext cx="577515" cy="784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558439" y="1"/>
            <a:ext cx="45719" cy="64466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216" y="-8164"/>
            <a:ext cx="583245" cy="64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28113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446642"/>
            <a:ext cx="9144000" cy="4233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471509"/>
            <a:ext cx="329184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0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822960"/>
            <a:ext cx="4258818" cy="518464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2257506"/>
            <a:ext cx="329184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450"/>
              </a:spcBef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>
          <a:xfrm>
            <a:off x="768097" y="6499888"/>
            <a:ext cx="1615607" cy="274320"/>
          </a:xfrm>
          <a:prstGeom prst="rect">
            <a:avLst/>
          </a:prstGeom>
        </p:spPr>
        <p:txBody>
          <a:bodyPr/>
          <a:lstStyle>
            <a:lvl1pPr algn="l">
              <a:defRPr sz="2000"/>
            </a:lvl1pPr>
          </a:lstStyle>
          <a:p>
            <a:fld id="{CF937FF7-B662-4917-B39C-88EAB8B597AC}" type="datetime1">
              <a:rPr lang="en-US" smtClean="0"/>
              <a:t>9/30/2016</a:t>
            </a:fld>
            <a:endParaRPr lang="en-US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99888"/>
            <a:ext cx="5414522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algn="r"/>
            <a:r>
              <a:rPr lang="en-US" dirty="0"/>
              <a:t>Peregrine Academic Services</a:t>
            </a: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353" y="6499888"/>
            <a:ext cx="730250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fld id="{4D8730D9-3138-4A97-B772-C2D18195B2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1" y="1"/>
            <a:ext cx="577514" cy="644664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604158" cy="636814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0" y="6376307"/>
            <a:ext cx="577515" cy="784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 userDrawn="1"/>
        </p:nvSpPr>
        <p:spPr>
          <a:xfrm>
            <a:off x="-1373" y="634483"/>
            <a:ext cx="577515" cy="784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 userDrawn="1"/>
        </p:nvSpPr>
        <p:spPr>
          <a:xfrm>
            <a:off x="558439" y="1"/>
            <a:ext cx="45719" cy="64466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216" y="-8164"/>
            <a:ext cx="583245" cy="64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16979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" y="4960138"/>
            <a:ext cx="6290132" cy="151056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5" name="Rectangle 14"/>
          <p:cNvSpPr/>
          <p:nvPr/>
        </p:nvSpPr>
        <p:spPr>
          <a:xfrm>
            <a:off x="6265641" y="4960137"/>
            <a:ext cx="2895979" cy="1486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7" name="Rectangle 16"/>
          <p:cNvSpPr/>
          <p:nvPr/>
        </p:nvSpPr>
        <p:spPr>
          <a:xfrm>
            <a:off x="6204859" y="4964700"/>
            <a:ext cx="75820" cy="148194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6446642"/>
            <a:ext cx="9144000" cy="4233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514" y="4960138"/>
            <a:ext cx="5626052" cy="1051772"/>
          </a:xfrm>
        </p:spPr>
        <p:txBody>
          <a:bodyPr anchor="ctr">
            <a:normAutofit/>
          </a:bodyPr>
          <a:lstStyle>
            <a:lvl1pPr algn="l">
              <a:defRPr sz="3750" b="1" cap="none" spc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4157" y="6020074"/>
            <a:ext cx="5527223" cy="3796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35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77514" y="-2"/>
            <a:ext cx="8564200" cy="4960137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Date Placeholder 3"/>
          <p:cNvSpPr>
            <a:spLocks noGrp="1"/>
          </p:cNvSpPr>
          <p:nvPr>
            <p:ph type="dt" sz="half" idx="10"/>
          </p:nvPr>
        </p:nvSpPr>
        <p:spPr>
          <a:xfrm>
            <a:off x="768097" y="6499888"/>
            <a:ext cx="1615607" cy="274320"/>
          </a:xfrm>
          <a:prstGeom prst="rect">
            <a:avLst/>
          </a:prstGeom>
        </p:spPr>
        <p:txBody>
          <a:bodyPr/>
          <a:lstStyle>
            <a:lvl1pPr algn="l">
              <a:defRPr sz="2000"/>
            </a:lvl1pPr>
          </a:lstStyle>
          <a:p>
            <a:fld id="{BB76F181-F2F2-4EA6-AFE9-503DF7D3364C}" type="datetime1">
              <a:rPr lang="en-US" smtClean="0"/>
              <a:t>9/30/2016</a:t>
            </a:fld>
            <a:endParaRPr lang="en-US" dirty="0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99888"/>
            <a:ext cx="5414522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algn="r"/>
            <a:r>
              <a:rPr lang="en-US" dirty="0"/>
              <a:t>Peregrine Academic Services</a:t>
            </a:r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353" y="6499888"/>
            <a:ext cx="730250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fld id="{4D8730D9-3138-4A97-B772-C2D18195B2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Rectangle 17"/>
          <p:cNvSpPr/>
          <p:nvPr userDrawn="1"/>
        </p:nvSpPr>
        <p:spPr>
          <a:xfrm>
            <a:off x="1" y="1"/>
            <a:ext cx="577514" cy="644664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604158" cy="636814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0" y="6376307"/>
            <a:ext cx="577515" cy="784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 userDrawn="1"/>
        </p:nvSpPr>
        <p:spPr>
          <a:xfrm>
            <a:off x="-1373" y="634483"/>
            <a:ext cx="577515" cy="784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 userDrawn="1"/>
        </p:nvSpPr>
        <p:spPr>
          <a:xfrm>
            <a:off x="558439" y="1"/>
            <a:ext cx="45719" cy="64466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4171" y="5334000"/>
            <a:ext cx="2617429" cy="7328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216" y="-8164"/>
            <a:ext cx="583245" cy="64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22895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 (Single Head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46642"/>
            <a:ext cx="9144000" cy="4233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8096" y="1009228"/>
            <a:ext cx="7951361" cy="530013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99888"/>
            <a:ext cx="1615607" cy="274320"/>
          </a:xfrm>
          <a:prstGeom prst="rect">
            <a:avLst/>
          </a:prstGeom>
        </p:spPr>
        <p:txBody>
          <a:bodyPr/>
          <a:lstStyle>
            <a:lvl1pPr algn="l">
              <a:defRPr sz="2000"/>
            </a:lvl1pPr>
          </a:lstStyle>
          <a:p>
            <a:fld id="{F4CB16DA-C9C2-474E-B692-E4830DDF0A88}" type="datetime1">
              <a:rPr lang="en-US" smtClean="0"/>
              <a:t>9/30/2016</a:t>
            </a:fld>
            <a:endParaRPr 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99888"/>
            <a:ext cx="5414522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algn="r"/>
            <a:r>
              <a:rPr lang="en-US" dirty="0"/>
              <a:t>Peregrine Academic Services</a:t>
            </a: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353" y="6499888"/>
            <a:ext cx="730250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fld id="{4D8730D9-3138-4A97-B772-C2D18195B2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Rectangle 19"/>
          <p:cNvSpPr/>
          <p:nvPr userDrawn="1"/>
        </p:nvSpPr>
        <p:spPr>
          <a:xfrm>
            <a:off x="577515" y="1"/>
            <a:ext cx="8566485" cy="938892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768095" y="10777"/>
            <a:ext cx="8278627" cy="928116"/>
          </a:xfrm>
        </p:spPr>
        <p:txBody>
          <a:bodyPr>
            <a:normAutofit/>
          </a:bodyPr>
          <a:lstStyle>
            <a:lvl1pPr>
              <a:defRPr sz="5400" b="1" cap="none" spc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1" y="1"/>
            <a:ext cx="577514" cy="644664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604158" cy="636814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0" y="6376307"/>
            <a:ext cx="577515" cy="784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-1373" y="634483"/>
            <a:ext cx="577515" cy="784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 userDrawn="1"/>
        </p:nvSpPr>
        <p:spPr>
          <a:xfrm>
            <a:off x="558439" y="1"/>
            <a:ext cx="45719" cy="64466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216" y="-8164"/>
            <a:ext cx="583245" cy="64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22636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77515" y="1"/>
            <a:ext cx="8566485" cy="1510392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446642"/>
            <a:ext cx="9144000" cy="4233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-2608"/>
            <a:ext cx="8249444" cy="1499616"/>
          </a:xfrm>
        </p:spPr>
        <p:txBody>
          <a:bodyPr>
            <a:normAutofit/>
          </a:bodyPr>
          <a:lstStyle>
            <a:lvl1pPr>
              <a:defRPr sz="5400" b="1" cap="none" spc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8096" y="1580728"/>
            <a:ext cx="7290055" cy="472863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99888"/>
            <a:ext cx="1615607" cy="274320"/>
          </a:xfrm>
          <a:prstGeom prst="rect">
            <a:avLst/>
          </a:prstGeom>
        </p:spPr>
        <p:txBody>
          <a:bodyPr/>
          <a:lstStyle>
            <a:lvl1pPr algn="l">
              <a:defRPr sz="2000"/>
            </a:lvl1pPr>
          </a:lstStyle>
          <a:p>
            <a:fld id="{48CAE65D-5088-4045-B872-D50986D3A346}" type="datetime1">
              <a:rPr lang="en-US" smtClean="0"/>
              <a:t>9/30/2016</a:t>
            </a:fld>
            <a:endParaRPr 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99888"/>
            <a:ext cx="5414522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algn="r"/>
            <a:r>
              <a:rPr lang="en-US" dirty="0"/>
              <a:t>Peregrine Academic Services</a:t>
            </a: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353" y="6499888"/>
            <a:ext cx="730250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fld id="{4D8730D9-3138-4A97-B772-C2D18195B2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1" y="1"/>
            <a:ext cx="577514" cy="644664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604158" cy="636814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0" y="6376307"/>
            <a:ext cx="577515" cy="784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 userDrawn="1"/>
        </p:nvSpPr>
        <p:spPr>
          <a:xfrm>
            <a:off x="-1373" y="634483"/>
            <a:ext cx="577515" cy="784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 userDrawn="1"/>
        </p:nvSpPr>
        <p:spPr>
          <a:xfrm>
            <a:off x="558439" y="1"/>
            <a:ext cx="45719" cy="64466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216" y="-8164"/>
            <a:ext cx="583245" cy="64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3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2 (Single Head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570"/>
            <a:ext cx="9146405" cy="64466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570"/>
            <a:ext cx="9146405" cy="644664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314700" y="3541729"/>
            <a:ext cx="5829300" cy="6229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314700" y="2686049"/>
            <a:ext cx="5829300" cy="85567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6446642"/>
            <a:ext cx="9144000" cy="4233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2" name="Rectangle 11"/>
          <p:cNvSpPr/>
          <p:nvPr/>
        </p:nvSpPr>
        <p:spPr>
          <a:xfrm>
            <a:off x="1" y="1"/>
            <a:ext cx="577514" cy="644664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4700" y="2686049"/>
            <a:ext cx="5715000" cy="855680"/>
          </a:xfrm>
        </p:spPr>
        <p:txBody>
          <a:bodyPr anchor="ctr">
            <a:normAutofit/>
          </a:bodyPr>
          <a:lstStyle>
            <a:lvl1pPr algn="l">
              <a:defRPr sz="5400" b="1" cap="none" spc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14700" y="3612064"/>
            <a:ext cx="5715000" cy="552612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35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604158" cy="63681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376307"/>
            <a:ext cx="577515" cy="78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58439" y="1"/>
            <a:ext cx="45719" cy="6446641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314700" y="3541729"/>
            <a:ext cx="5829300" cy="7033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99888"/>
            <a:ext cx="1615607" cy="274320"/>
          </a:xfrm>
          <a:prstGeom prst="rect">
            <a:avLst/>
          </a:prstGeom>
        </p:spPr>
        <p:txBody>
          <a:bodyPr/>
          <a:lstStyle>
            <a:lvl1pPr algn="l">
              <a:defRPr sz="2000"/>
            </a:lvl1pPr>
          </a:lstStyle>
          <a:p>
            <a:fld id="{8C6CCAF6-78B1-480E-B223-34573E9110ED}" type="datetime1">
              <a:rPr lang="en-US" smtClean="0"/>
              <a:t>9/30/2016</a:t>
            </a:fld>
            <a:endParaRPr lang="en-US" dirty="0"/>
          </a:p>
        </p:txBody>
      </p:sp>
      <p:sp>
        <p:nvSpPr>
          <p:cNvPr id="2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99888"/>
            <a:ext cx="5414522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algn="r"/>
            <a:r>
              <a:rPr lang="en-US" dirty="0"/>
              <a:t> Peregrine Academic Services</a:t>
            </a:r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353" y="6499888"/>
            <a:ext cx="730250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fld id="{4D8730D9-3138-4A97-B772-C2D18195B29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216" y="-8164"/>
            <a:ext cx="583245" cy="64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98027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7172328" y="0"/>
            <a:ext cx="1971672" cy="6446641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6446642"/>
            <a:ext cx="9144000" cy="4233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72328" y="762000"/>
            <a:ext cx="1971675" cy="5410200"/>
          </a:xfrm>
        </p:spPr>
        <p:txBody>
          <a:bodyPr vert="eaVert" lIns="45720" tIns="91440" rIns="45720" bIns="91440">
            <a:normAutofit/>
          </a:bodyPr>
          <a:lstStyle>
            <a:lvl1pPr>
              <a:defRPr sz="5400" b="1" cap="none" spc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762000"/>
            <a:ext cx="6370077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7172325" y="6376307"/>
            <a:ext cx="2004332" cy="8542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99888"/>
            <a:ext cx="1615607" cy="274320"/>
          </a:xfrm>
          <a:prstGeom prst="rect">
            <a:avLst/>
          </a:prstGeom>
        </p:spPr>
        <p:txBody>
          <a:bodyPr/>
          <a:lstStyle>
            <a:lvl1pPr algn="l">
              <a:defRPr sz="2000"/>
            </a:lvl1pPr>
          </a:lstStyle>
          <a:p>
            <a:fld id="{2411E443-CAC9-431B-844E-6E05E0FE3E99}" type="datetime1">
              <a:rPr lang="en-US" smtClean="0"/>
              <a:t>9/30/2016</a:t>
            </a:fld>
            <a:endParaRPr lang="en-US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99888"/>
            <a:ext cx="5414522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algn="r"/>
            <a:r>
              <a:rPr lang="en-US" dirty="0"/>
              <a:t>Peregrine Academic Services</a:t>
            </a:r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353" y="6499888"/>
            <a:ext cx="730250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fld id="{4D8730D9-3138-4A97-B772-C2D18195B2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1" y="1"/>
            <a:ext cx="577514" cy="644664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604158" cy="636814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0" y="6376307"/>
            <a:ext cx="577515" cy="784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 userDrawn="1"/>
        </p:nvSpPr>
        <p:spPr>
          <a:xfrm>
            <a:off x="-1373" y="634483"/>
            <a:ext cx="577515" cy="784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 userDrawn="1"/>
        </p:nvSpPr>
        <p:spPr>
          <a:xfrm>
            <a:off x="558439" y="1"/>
            <a:ext cx="45719" cy="64466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216" y="-8164"/>
            <a:ext cx="583245" cy="64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64311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reen - Title and Content (Small Head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46642"/>
            <a:ext cx="9144000" cy="4233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8096" y="1009228"/>
            <a:ext cx="7290055" cy="530013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77515" y="1"/>
            <a:ext cx="8566485" cy="93889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5" y="10777"/>
            <a:ext cx="8278627" cy="928116"/>
          </a:xfrm>
        </p:spPr>
        <p:txBody>
          <a:bodyPr>
            <a:normAutofit/>
          </a:bodyPr>
          <a:lstStyle>
            <a:lvl1pPr>
              <a:defRPr sz="5400" b="1" cap="none" spc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99888"/>
            <a:ext cx="1615607" cy="274320"/>
          </a:xfrm>
          <a:prstGeom prst="rect">
            <a:avLst/>
          </a:prstGeom>
        </p:spPr>
        <p:txBody>
          <a:bodyPr/>
          <a:lstStyle>
            <a:lvl1pPr algn="l">
              <a:defRPr sz="2000"/>
            </a:lvl1pPr>
          </a:lstStyle>
          <a:p>
            <a:fld id="{D057F1E1-F339-42B1-BA10-011B959A5332}" type="datetime1">
              <a:rPr lang="en-US" smtClean="0"/>
              <a:t>9/30/2016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99888"/>
            <a:ext cx="5414522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algn="r"/>
            <a:r>
              <a:rPr lang="en-US" dirty="0"/>
              <a:t>Peregrine Academic Services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353" y="6499888"/>
            <a:ext cx="730250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fld id="{4D8730D9-3138-4A97-B772-C2D18195B2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1" y="1"/>
            <a:ext cx="577514" cy="644664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604158" cy="636814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0" y="6376307"/>
            <a:ext cx="577515" cy="784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 userDrawn="1"/>
        </p:nvSpPr>
        <p:spPr>
          <a:xfrm>
            <a:off x="-1373" y="634483"/>
            <a:ext cx="577515" cy="784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 userDrawn="1"/>
        </p:nvSpPr>
        <p:spPr>
          <a:xfrm>
            <a:off x="558439" y="1"/>
            <a:ext cx="45719" cy="64466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216" y="-8164"/>
            <a:ext cx="583245" cy="64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86432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Single Header) Multi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446642"/>
            <a:ext cx="9144000" cy="4233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99888"/>
            <a:ext cx="1615607" cy="274320"/>
          </a:xfrm>
          <a:prstGeom prst="rect">
            <a:avLst/>
          </a:prstGeom>
        </p:spPr>
        <p:txBody>
          <a:bodyPr/>
          <a:lstStyle>
            <a:lvl1pPr algn="l">
              <a:defRPr sz="2000"/>
            </a:lvl1pPr>
          </a:lstStyle>
          <a:p>
            <a:fld id="{40B5043A-2802-4CDA-A74A-6A1F7293403D}" type="datetime1">
              <a:rPr lang="en-US" smtClean="0"/>
              <a:t>9/30/2016</a:t>
            </a:fld>
            <a:endParaRPr lang="en-US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99888"/>
            <a:ext cx="5414522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algn="r"/>
            <a:r>
              <a:rPr lang="en-US" dirty="0"/>
              <a:t>Peregrine Academic Services</a:t>
            </a: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353" y="6499888"/>
            <a:ext cx="730250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fld id="{4D8730D9-3138-4A97-B772-C2D18195B2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Rectangle 18"/>
          <p:cNvSpPr/>
          <p:nvPr userDrawn="1"/>
        </p:nvSpPr>
        <p:spPr>
          <a:xfrm>
            <a:off x="577515" y="1"/>
            <a:ext cx="8566485" cy="938892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2485471" y="4704186"/>
            <a:ext cx="6151534" cy="155683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2485471" y="2957802"/>
            <a:ext cx="6151534" cy="15568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2485471" y="1064512"/>
            <a:ext cx="6151534" cy="174206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ooter Placeholder 1"/>
          <p:cNvSpPr txBox="1">
            <a:spLocks/>
          </p:cNvSpPr>
          <p:nvPr userDrawn="1"/>
        </p:nvSpPr>
        <p:spPr>
          <a:xfrm>
            <a:off x="3632200" y="6499888"/>
            <a:ext cx="5414522" cy="27432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/>
              <a:t>Peregrine Academic Services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760491" y="1064510"/>
            <a:ext cx="1724980" cy="174206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Picture 1</a:t>
            </a:r>
          </a:p>
        </p:txBody>
      </p:sp>
      <p:sp>
        <p:nvSpPr>
          <p:cNvPr id="30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743603" y="2957802"/>
            <a:ext cx="1724980" cy="155683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Picture 2</a:t>
            </a:r>
          </a:p>
        </p:txBody>
      </p:sp>
      <p:sp>
        <p:nvSpPr>
          <p:cNvPr id="31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726715" y="4708421"/>
            <a:ext cx="1758756" cy="155675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Picture 3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486025" y="1065213"/>
            <a:ext cx="6151563" cy="1741487"/>
          </a:xfrm>
        </p:spPr>
        <p:txBody>
          <a:bodyPr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2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485457" y="2953796"/>
            <a:ext cx="6151563" cy="1555861"/>
          </a:xfrm>
        </p:spPr>
        <p:txBody>
          <a:bodyPr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3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502346" y="4704186"/>
            <a:ext cx="6134660" cy="1546958"/>
          </a:xfrm>
        </p:spPr>
        <p:txBody>
          <a:bodyPr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Rectangle 23"/>
          <p:cNvSpPr/>
          <p:nvPr userDrawn="1"/>
        </p:nvSpPr>
        <p:spPr>
          <a:xfrm>
            <a:off x="1" y="1"/>
            <a:ext cx="577514" cy="644664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604158" cy="636814"/>
          </a:xfrm>
          <a:prstGeom prst="rect">
            <a:avLst/>
          </a:prstGeom>
        </p:spPr>
      </p:pic>
      <p:sp>
        <p:nvSpPr>
          <p:cNvPr id="26" name="Rectangle 25"/>
          <p:cNvSpPr/>
          <p:nvPr userDrawn="1"/>
        </p:nvSpPr>
        <p:spPr>
          <a:xfrm>
            <a:off x="0" y="6376307"/>
            <a:ext cx="577515" cy="784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 userDrawn="1"/>
        </p:nvSpPr>
        <p:spPr>
          <a:xfrm>
            <a:off x="-1373" y="634483"/>
            <a:ext cx="577515" cy="784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 userDrawn="1"/>
        </p:nvSpPr>
        <p:spPr>
          <a:xfrm>
            <a:off x="558439" y="1"/>
            <a:ext cx="45719" cy="64466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768095" y="10777"/>
            <a:ext cx="8278627" cy="928116"/>
          </a:xfrm>
        </p:spPr>
        <p:txBody>
          <a:bodyPr>
            <a:normAutofit/>
          </a:bodyPr>
          <a:lstStyle>
            <a:lvl1pPr>
              <a:defRPr sz="5400" b="1" cap="none" spc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216" y="-8164"/>
            <a:ext cx="583245" cy="64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789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slideLayout" Target="../slideLayouts/slideLayout73.xml"/><Relationship Id="rId26" Type="http://schemas.openxmlformats.org/officeDocument/2006/relationships/slideLayout" Target="../slideLayouts/slideLayout81.xml"/><Relationship Id="rId3" Type="http://schemas.openxmlformats.org/officeDocument/2006/relationships/slideLayout" Target="../slideLayouts/slideLayout58.xml"/><Relationship Id="rId21" Type="http://schemas.openxmlformats.org/officeDocument/2006/relationships/slideLayout" Target="../slideLayouts/slideLayout76.xml"/><Relationship Id="rId34" Type="http://schemas.openxmlformats.org/officeDocument/2006/relationships/slideLayout" Target="../slideLayouts/slideLayout89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25" Type="http://schemas.openxmlformats.org/officeDocument/2006/relationships/slideLayout" Target="../slideLayouts/slideLayout80.xml"/><Relationship Id="rId33" Type="http://schemas.openxmlformats.org/officeDocument/2006/relationships/slideLayout" Target="../slideLayouts/slideLayout88.xml"/><Relationship Id="rId38" Type="http://schemas.openxmlformats.org/officeDocument/2006/relationships/theme" Target="../theme/theme2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20" Type="http://schemas.openxmlformats.org/officeDocument/2006/relationships/slideLayout" Target="../slideLayouts/slideLayout75.xml"/><Relationship Id="rId29" Type="http://schemas.openxmlformats.org/officeDocument/2006/relationships/slideLayout" Target="../slideLayouts/slideLayout84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24" Type="http://schemas.openxmlformats.org/officeDocument/2006/relationships/slideLayout" Target="../slideLayouts/slideLayout79.xml"/><Relationship Id="rId32" Type="http://schemas.openxmlformats.org/officeDocument/2006/relationships/slideLayout" Target="../slideLayouts/slideLayout87.xml"/><Relationship Id="rId37" Type="http://schemas.openxmlformats.org/officeDocument/2006/relationships/slideLayout" Target="../slideLayouts/slideLayout92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23" Type="http://schemas.openxmlformats.org/officeDocument/2006/relationships/slideLayout" Target="../slideLayouts/slideLayout78.xml"/><Relationship Id="rId28" Type="http://schemas.openxmlformats.org/officeDocument/2006/relationships/slideLayout" Target="../slideLayouts/slideLayout83.xml"/><Relationship Id="rId36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65.xml"/><Relationship Id="rId19" Type="http://schemas.openxmlformats.org/officeDocument/2006/relationships/slideLayout" Target="../slideLayouts/slideLayout74.xml"/><Relationship Id="rId31" Type="http://schemas.openxmlformats.org/officeDocument/2006/relationships/slideLayout" Target="../slideLayouts/slideLayout86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Relationship Id="rId22" Type="http://schemas.openxmlformats.org/officeDocument/2006/relationships/slideLayout" Target="../slideLayouts/slideLayout77.xml"/><Relationship Id="rId27" Type="http://schemas.openxmlformats.org/officeDocument/2006/relationships/slideLayout" Target="../slideLayouts/slideLayout82.xml"/><Relationship Id="rId30" Type="http://schemas.openxmlformats.org/officeDocument/2006/relationships/slideLayout" Target="../slideLayouts/slideLayout85.xml"/><Relationship Id="rId35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286000"/>
            <a:ext cx="7290055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99888"/>
            <a:ext cx="1615607" cy="274320"/>
          </a:xfrm>
          <a:prstGeom prst="rect">
            <a:avLst/>
          </a:prstGeom>
        </p:spPr>
        <p:txBody>
          <a:bodyPr/>
          <a:lstStyle>
            <a:lvl1pPr algn="l">
              <a:defRPr sz="2000" b="1">
                <a:effectLst/>
              </a:defRPr>
            </a:lvl1pPr>
          </a:lstStyle>
          <a:p>
            <a:fld id="{A00730CB-56BE-4105-9574-9FAA29B0BA34}" type="datetime1">
              <a:rPr lang="en-US" smtClean="0"/>
              <a:pPr/>
              <a:t>9/30/2016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40364" y="6404666"/>
            <a:ext cx="5414522" cy="453334"/>
          </a:xfrm>
          <a:prstGeom prst="rect">
            <a:avLst/>
          </a:prstGeom>
        </p:spPr>
        <p:txBody>
          <a:bodyPr/>
          <a:lstStyle>
            <a:lvl1pPr algn="r">
              <a:defRPr sz="2000" b="1">
                <a:effectLst/>
              </a:defRPr>
            </a:lvl1pPr>
          </a:lstStyle>
          <a:p>
            <a:r>
              <a:rPr lang="en-US" dirty="0"/>
              <a:t> Peregrine Academic Services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353" y="6499888"/>
            <a:ext cx="730250" cy="274320"/>
          </a:xfrm>
          <a:prstGeom prst="rect">
            <a:avLst/>
          </a:prstGeom>
        </p:spPr>
        <p:txBody>
          <a:bodyPr/>
          <a:lstStyle>
            <a:lvl1pPr>
              <a:defRPr sz="2000" b="1">
                <a:effectLst/>
              </a:defRPr>
            </a:lvl1pPr>
          </a:lstStyle>
          <a:p>
            <a:fld id="{4D8730D9-3138-4A97-B772-C2D18195B2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892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  <p:sldLayoutId id="2147483868" r:id="rId12"/>
    <p:sldLayoutId id="2147483869" r:id="rId13"/>
    <p:sldLayoutId id="2147483870" r:id="rId14"/>
    <p:sldLayoutId id="2147483871" r:id="rId15"/>
    <p:sldLayoutId id="2147483872" r:id="rId16"/>
    <p:sldLayoutId id="2147483873" r:id="rId17"/>
    <p:sldLayoutId id="2147483874" r:id="rId18"/>
    <p:sldLayoutId id="2147483875" r:id="rId19"/>
    <p:sldLayoutId id="2147483876" r:id="rId20"/>
    <p:sldLayoutId id="2147483877" r:id="rId21"/>
    <p:sldLayoutId id="2147483878" r:id="rId22"/>
    <p:sldLayoutId id="2147483879" r:id="rId23"/>
    <p:sldLayoutId id="2147483880" r:id="rId24"/>
    <p:sldLayoutId id="2147483881" r:id="rId25"/>
    <p:sldLayoutId id="2147483882" r:id="rId26"/>
    <p:sldLayoutId id="2147483883" r:id="rId27"/>
    <p:sldLayoutId id="2147483884" r:id="rId28"/>
    <p:sldLayoutId id="2147483885" r:id="rId29"/>
    <p:sldLayoutId id="2147483886" r:id="rId30"/>
    <p:sldLayoutId id="2147483887" r:id="rId31"/>
    <p:sldLayoutId id="2147483888" r:id="rId32"/>
    <p:sldLayoutId id="2147483889" r:id="rId33"/>
    <p:sldLayoutId id="2147483890" r:id="rId34"/>
    <p:sldLayoutId id="2147483891" r:id="rId35"/>
    <p:sldLayoutId id="2147483892" r:id="rId36"/>
    <p:sldLayoutId id="2147483893" r:id="rId37"/>
    <p:sldLayoutId id="2147483894" r:id="rId38"/>
    <p:sldLayoutId id="2147483895" r:id="rId39"/>
    <p:sldLayoutId id="2147483896" r:id="rId40"/>
    <p:sldLayoutId id="2147483897" r:id="rId41"/>
    <p:sldLayoutId id="2147483898" r:id="rId42"/>
    <p:sldLayoutId id="2147483899" r:id="rId43"/>
    <p:sldLayoutId id="2147483900" r:id="rId44"/>
    <p:sldLayoutId id="2147483901" r:id="rId45"/>
    <p:sldLayoutId id="2147483902" r:id="rId46"/>
    <p:sldLayoutId id="2147483903" r:id="rId47"/>
    <p:sldLayoutId id="2147483904" r:id="rId48"/>
    <p:sldLayoutId id="2147483905" r:id="rId49"/>
    <p:sldLayoutId id="2147483906" r:id="rId50"/>
    <p:sldLayoutId id="2147483907" r:id="rId51"/>
    <p:sldLayoutId id="2147483908" r:id="rId52"/>
    <p:sldLayoutId id="2147484051" r:id="rId53"/>
    <p:sldLayoutId id="2147484052" r:id="rId54"/>
    <p:sldLayoutId id="2147484053" r:id="rId55"/>
  </p:sldLayoutIdLst>
  <p:hf sldNum="0" hdr="0" dt="0"/>
  <p:txStyles>
    <p:titleStyle>
      <a:lvl1pPr algn="l" defTabSz="685800" rtl="0" eaLnBrk="1" latinLnBrk="0" hangingPunct="1">
        <a:lnSpc>
          <a:spcPct val="80000"/>
        </a:lnSpc>
        <a:spcBef>
          <a:spcPct val="0"/>
        </a:spcBef>
        <a:buNone/>
        <a:defRPr sz="3750" b="1" kern="1200" cap="all" spc="75" baseline="0">
          <a:solidFill>
            <a:schemeClr val="tx1">
              <a:lumMod val="95000"/>
              <a:lumOff val="5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1650" b="1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198882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350" b="1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336042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050" b="1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445770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050" b="1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582930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050" b="1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685800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795528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912114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021842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286000"/>
            <a:ext cx="7290055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99888"/>
            <a:ext cx="1615607" cy="274320"/>
          </a:xfrm>
          <a:prstGeom prst="rect">
            <a:avLst/>
          </a:prstGeom>
        </p:spPr>
        <p:txBody>
          <a:bodyPr/>
          <a:lstStyle>
            <a:lvl1pPr algn="l">
              <a:defRPr sz="2000"/>
            </a:lvl1pPr>
          </a:lstStyle>
          <a:p>
            <a:fld id="{9F090B97-F436-4E92-BE81-2A6A62D50C75}" type="datetime1">
              <a:rPr lang="en-US" smtClean="0"/>
              <a:t>9/30/2016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40364" y="6404666"/>
            <a:ext cx="5414522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algn="r"/>
            <a:r>
              <a:rPr lang="en-US" dirty="0"/>
              <a:t>Peregrine Academic Services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353" y="6499888"/>
            <a:ext cx="730250" cy="2743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fld id="{4D8730D9-3138-4A97-B772-C2D18195B2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390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0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66" r:id="rId7"/>
    <p:sldLayoutId id="2147483967" r:id="rId8"/>
    <p:sldLayoutId id="2147483968" r:id="rId9"/>
    <p:sldLayoutId id="2147483969" r:id="rId10"/>
    <p:sldLayoutId id="2147483970" r:id="rId11"/>
    <p:sldLayoutId id="2147483971" r:id="rId12"/>
    <p:sldLayoutId id="2147483972" r:id="rId13"/>
    <p:sldLayoutId id="2147483973" r:id="rId14"/>
    <p:sldLayoutId id="2147483974" r:id="rId15"/>
    <p:sldLayoutId id="2147483975" r:id="rId16"/>
    <p:sldLayoutId id="2147483976" r:id="rId17"/>
    <p:sldLayoutId id="2147483977" r:id="rId18"/>
    <p:sldLayoutId id="2147483978" r:id="rId19"/>
    <p:sldLayoutId id="2147483979" r:id="rId20"/>
    <p:sldLayoutId id="2147483980" r:id="rId21"/>
    <p:sldLayoutId id="2147483981" r:id="rId22"/>
    <p:sldLayoutId id="2147483982" r:id="rId23"/>
    <p:sldLayoutId id="2147483983" r:id="rId24"/>
    <p:sldLayoutId id="2147483984" r:id="rId25"/>
    <p:sldLayoutId id="2147483985" r:id="rId26"/>
    <p:sldLayoutId id="2147483986" r:id="rId27"/>
    <p:sldLayoutId id="2147483987" r:id="rId28"/>
    <p:sldLayoutId id="2147483988" r:id="rId29"/>
    <p:sldLayoutId id="2147483989" r:id="rId30"/>
    <p:sldLayoutId id="2147483990" r:id="rId31"/>
    <p:sldLayoutId id="2147483991" r:id="rId32"/>
    <p:sldLayoutId id="2147483992" r:id="rId33"/>
    <p:sldLayoutId id="2147483993" r:id="rId34"/>
    <p:sldLayoutId id="2147483994" r:id="rId35"/>
    <p:sldLayoutId id="2147483995" r:id="rId36"/>
    <p:sldLayoutId id="2147483996" r:id="rId37"/>
  </p:sldLayoutIdLst>
  <p:hf sldNum="0" hdr="0" dt="0"/>
  <p:txStyles>
    <p:titleStyle>
      <a:lvl1pPr algn="l" defTabSz="685800" rtl="0" eaLnBrk="1" latinLnBrk="0" hangingPunct="1">
        <a:lnSpc>
          <a:spcPct val="80000"/>
        </a:lnSpc>
        <a:spcBef>
          <a:spcPct val="0"/>
        </a:spcBef>
        <a:buNone/>
        <a:defRPr sz="3750" kern="1200" cap="all" spc="75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198882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336042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3pPr>
      <a:lvl4pPr marL="445770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582930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685800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795528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912114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021842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7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7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media12.m4a"/><Relationship Id="rId7" Type="http://schemas.openxmlformats.org/officeDocument/2006/relationships/image" Target="../media/image31.png"/><Relationship Id="rId2" Type="http://schemas.microsoft.com/office/2007/relationships/media" Target="../media/media12.m4a"/><Relationship Id="rId1" Type="http://schemas.openxmlformats.org/officeDocument/2006/relationships/tags" Target="../tags/tag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slideLayout" Target="../slideLayouts/slideLayout5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7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7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7.png"/><Relationship Id="rId4" Type="http://schemas.openxmlformats.org/officeDocument/2006/relationships/image" Target="../media/image1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7.png"/><Relationship Id="rId4" Type="http://schemas.openxmlformats.org/officeDocument/2006/relationships/hyperlink" Target="https://resourcecenter.businessweek.com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7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7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7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7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7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905500" cy="90998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dirty="0"/>
              <a:t>      Presented by:                                                              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27748"/>
            <a:ext cx="3505200" cy="10380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5241653"/>
            <a:ext cx="3315995" cy="824656"/>
          </a:xfrm>
          <a:prstGeom prst="rect">
            <a:avLst/>
          </a:prstGeom>
        </p:spPr>
      </p:pic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2046429" y="3429000"/>
            <a:ext cx="3820972" cy="1280901"/>
          </a:xfrm>
        </p:spPr>
        <p:txBody>
          <a:bodyPr>
            <a:normAutofit/>
          </a:bodyPr>
          <a:lstStyle/>
          <a:p>
            <a:endParaRPr lang="en-US" sz="2100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0138" y="6434138"/>
            <a:ext cx="271462" cy="27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893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602"/>
    </mc:Choice>
    <mc:Fallback>
      <p:transition spd="slow" advTm="336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88646-C94E-4613-B885-0C16C0294639}" type="slidenum">
              <a:rPr lang="en-US" smtClean="0"/>
              <a:t>10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471" y="470647"/>
            <a:ext cx="8875059" cy="5916706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0138" y="6434138"/>
            <a:ext cx="271462" cy="27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580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78"/>
    </mc:Choice>
    <mc:Fallback>
      <p:transition spd="slow" advTm="57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88646-C94E-4613-B885-0C16C0294639}" type="slidenum">
              <a:rPr lang="en-US" smtClean="0"/>
              <a:t>11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471" y="470647"/>
            <a:ext cx="8875059" cy="5916706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0138" y="6434138"/>
            <a:ext cx="271462" cy="27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883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42"/>
    </mc:Choice>
    <mc:Fallback>
      <p:transition spd="slow" advTm="93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Prepare students for career success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552AF92A-F0E1-4C49-A0EA-79676F835E74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7" t="16488" r="24237"/>
          <a:stretch/>
        </p:blipFill>
        <p:spPr>
          <a:xfrm>
            <a:off x="328516" y="1213346"/>
            <a:ext cx="5859639" cy="4898949"/>
          </a:xfrm>
          <a:prstGeom prst="rect">
            <a:avLst/>
          </a:prstGeom>
          <a:ln>
            <a:solidFill>
              <a:srgbClr val="3D2B37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948" y="1438386"/>
            <a:ext cx="7004193" cy="2432324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220" y="1613647"/>
            <a:ext cx="3568027" cy="45958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20138" y="6434138"/>
            <a:ext cx="271462" cy="2714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101865"/>
      </p:ext>
    </p:extLst>
  </p:cSld>
  <p:clrMapOvr>
    <a:masterClrMapping/>
  </p:clrMapOvr>
  <p:transition spd="slow" advTm="2411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University of north Alabama student survey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>
          <a:xfrm>
            <a:off x="484654" y="6290703"/>
            <a:ext cx="6563988" cy="439635"/>
          </a:xfrm>
        </p:spPr>
        <p:txBody>
          <a:bodyPr/>
          <a:lstStyle/>
          <a:p>
            <a:r>
              <a:rPr lang="en-US" dirty="0"/>
              <a:t>This survey was conducted by University of North Alabama across three programs: BBA, MBA, and EMBA. The results of this survey are an aggregate of the surveys distributed to each of the 3 programs. A total of 160 students completed the survey.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20" y="1195715"/>
            <a:ext cx="8307153" cy="4860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0138" y="6434138"/>
            <a:ext cx="271462" cy="27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184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14101">
        <p:circle/>
      </p:transition>
    </mc:Choice>
    <mc:Fallback>
      <p:transition spd="slow" advTm="14101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029" y="1"/>
            <a:ext cx="3293519" cy="12766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3841" y="2209800"/>
            <a:ext cx="8282707" cy="3514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77" dirty="0"/>
              <a:t>To Learn More:</a:t>
            </a:r>
          </a:p>
          <a:p>
            <a:r>
              <a:rPr lang="en-US" sz="3177" b="1" u="sng" dirty="0">
                <a:solidFill>
                  <a:srgbClr val="1973BD"/>
                </a:solidFill>
              </a:rPr>
              <a:t>Peregrineacademics.com/home/</a:t>
            </a:r>
            <a:r>
              <a:rPr lang="en-US" sz="3177" b="1" u="sng" dirty="0" err="1">
                <a:solidFill>
                  <a:srgbClr val="1973BD"/>
                </a:solidFill>
              </a:rPr>
              <a:t>bsc</a:t>
            </a:r>
            <a:endParaRPr lang="en-US" sz="3177" b="1" u="sng" dirty="0">
              <a:solidFill>
                <a:srgbClr val="1973BD"/>
              </a:solidFill>
            </a:endParaRPr>
          </a:p>
          <a:p>
            <a:r>
              <a:rPr lang="en-US" sz="3177" b="1" u="sng" dirty="0">
                <a:solidFill>
                  <a:srgbClr val="C00000"/>
                </a:solidFill>
              </a:rPr>
              <a:t>Resourcecenter.Businessweek.com</a:t>
            </a:r>
          </a:p>
          <a:p>
            <a:endParaRPr lang="en-US" sz="3177" dirty="0"/>
          </a:p>
          <a:p>
            <a:r>
              <a:rPr lang="en-US" sz="3177" dirty="0"/>
              <a:t>Contact:  Steven Pietsch</a:t>
            </a:r>
          </a:p>
          <a:p>
            <a:r>
              <a:rPr lang="en-US" sz="3177" dirty="0"/>
              <a:t>Pietsch@peregrineacademics.com</a:t>
            </a:r>
          </a:p>
          <a:p>
            <a:endParaRPr lang="en-US" sz="3177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7383" y="5791200"/>
            <a:ext cx="3948038" cy="945652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0138" y="6434138"/>
            <a:ext cx="271462" cy="27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10574">
        <p14:pan dir="u"/>
      </p:transition>
    </mc:Choice>
    <mc:Fallback>
      <p:transition spd="slow" advTm="105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539691" y="1809991"/>
            <a:ext cx="7341653" cy="3970549"/>
          </a:xfrm>
        </p:spPr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71" dirty="0">
                <a:solidFill>
                  <a:schemeClr val="accent6">
                    <a:lumMod val="75000"/>
                  </a:schemeClr>
                </a:solidFill>
              </a:rPr>
              <a:t>Objective of the Program, to Help You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1765" dirty="0">
                <a:solidFill>
                  <a:schemeClr val="accent6">
                    <a:lumMod val="75000"/>
                  </a:schemeClr>
                </a:solidFill>
              </a:rPr>
              <a:t>Encourage regular reading of business news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1765" dirty="0">
                <a:solidFill>
                  <a:schemeClr val="accent6">
                    <a:lumMod val="75000"/>
                  </a:schemeClr>
                </a:solidFill>
              </a:rPr>
              <a:t>Set Expectations: </a:t>
            </a:r>
            <a:r>
              <a:rPr lang="en-US" sz="1765" b="0" dirty="0">
                <a:solidFill>
                  <a:schemeClr val="accent6">
                    <a:lumMod val="75000"/>
                  </a:schemeClr>
                </a:solidFill>
              </a:rPr>
              <a:t>Better Read / More Engaged / Informed Students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1765" dirty="0">
                <a:solidFill>
                  <a:schemeClr val="accent6">
                    <a:lumMod val="75000"/>
                  </a:schemeClr>
                </a:solidFill>
              </a:rPr>
              <a:t>Any Course at Every Level Resource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1765" dirty="0">
                <a:solidFill>
                  <a:schemeClr val="accent6">
                    <a:lumMod val="75000"/>
                  </a:schemeClr>
                </a:solidFill>
              </a:rPr>
              <a:t>Dynamic, comprehensive, and inexpensive weekly business textbook 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1588" dirty="0">
              <a:solidFill>
                <a:schemeClr val="accent6">
                  <a:lumMod val="75000"/>
                </a:schemeClr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71" dirty="0">
                <a:solidFill>
                  <a:schemeClr val="accent6">
                    <a:lumMod val="75000"/>
                  </a:schemeClr>
                </a:solidFill>
              </a:rPr>
              <a:t>Bloomberg Businessweek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1765" dirty="0">
                <a:solidFill>
                  <a:schemeClr val="accent6">
                    <a:lumMod val="75000"/>
                  </a:schemeClr>
                </a:solidFill>
              </a:rPr>
              <a:t>Founded in 1929 by McGraw-Hill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1765" dirty="0">
                <a:solidFill>
                  <a:schemeClr val="accent6">
                    <a:lumMod val="75000"/>
                  </a:schemeClr>
                </a:solidFill>
              </a:rPr>
              <a:t>Most read business weekly in the world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1765" dirty="0">
                <a:solidFill>
                  <a:schemeClr val="accent6">
                    <a:lumMod val="75000"/>
                  </a:schemeClr>
                </a:solidFill>
              </a:rPr>
              <a:t>Purchased by Bloomberg in 2009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1765" dirty="0">
                <a:solidFill>
                  <a:schemeClr val="accent6">
                    <a:lumMod val="75000"/>
                  </a:schemeClr>
                </a:solidFill>
              </a:rPr>
              <a:t>Bloomberg:  </a:t>
            </a:r>
            <a:r>
              <a:rPr lang="en-US" sz="1765" b="0" dirty="0">
                <a:solidFill>
                  <a:schemeClr val="accent6">
                    <a:lumMod val="75000"/>
                  </a:schemeClr>
                </a:solidFill>
              </a:rPr>
              <a:t>Largest media company &amp; newsroom in the world that is totally devoted to business news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1765" dirty="0">
                <a:solidFill>
                  <a:schemeClr val="accent6">
                    <a:lumMod val="75000"/>
                  </a:schemeClr>
                </a:solidFill>
              </a:rPr>
              <a:t>Print / Digital / Apps</a:t>
            </a:r>
          </a:p>
          <a:p>
            <a:pPr lvl="2">
              <a:buFont typeface="Wingdings" panose="05000000000000000000" pitchFamily="2" charset="2"/>
              <a:buChar char="ü"/>
            </a:pPr>
            <a:endParaRPr lang="en-US" sz="1588" dirty="0"/>
          </a:p>
          <a:p>
            <a:pPr>
              <a:buFont typeface="Wingdings" panose="05000000000000000000" pitchFamily="2" charset="2"/>
              <a:buChar char="Ø"/>
            </a:pPr>
            <a:endParaRPr lang="en-US" sz="1588" dirty="0"/>
          </a:p>
          <a:p>
            <a:pPr>
              <a:buFont typeface="Wingdings" panose="05000000000000000000" pitchFamily="2" charset="2"/>
              <a:buChar char="Ø"/>
            </a:pPr>
            <a:endParaRPr lang="en-US" sz="1588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552AF92A-F0E1-4C49-A0EA-79676F835E74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2400"/>
            <a:ext cx="4062502" cy="1406578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0138" y="6434138"/>
            <a:ext cx="271462" cy="27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432076"/>
      </p:ext>
    </p:extLst>
  </p:cSld>
  <p:clrMapOvr>
    <a:masterClrMapping/>
  </p:clrMapOvr>
  <p:transition spd="slow" advTm="602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Resourcecenter.businessweek.com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539691" y="1385706"/>
            <a:ext cx="7047641" cy="4394835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71" dirty="0">
                <a:solidFill>
                  <a:srgbClr val="00B050"/>
                </a:solidFill>
              </a:rPr>
              <a:t>Faculty &amp; Student Resources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B050"/>
                </a:solidFill>
              </a:rPr>
              <a:t>Weekly Instructor’s Guides (13 Disciplines)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US" sz="1765" b="0" dirty="0">
                <a:solidFill>
                  <a:srgbClr val="00B050"/>
                </a:solidFill>
              </a:rPr>
              <a:t>Written by peers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US" sz="1765" b="0" dirty="0">
                <a:solidFill>
                  <a:srgbClr val="00B050"/>
                </a:solidFill>
              </a:rPr>
              <a:t>Article Summaries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US" sz="1765" b="0" dirty="0">
                <a:solidFill>
                  <a:srgbClr val="00B050"/>
                </a:solidFill>
              </a:rPr>
              <a:t>Quiz &amp; Discussion Questions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B050"/>
                </a:solidFill>
              </a:rPr>
              <a:t>Reading Buckets “Greatest Hits Articles”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US" sz="1765" dirty="0">
                <a:solidFill>
                  <a:srgbClr val="00B050"/>
                </a:solidFill>
              </a:rPr>
              <a:t> </a:t>
            </a:r>
            <a:r>
              <a:rPr lang="en-US" sz="1765" b="0" dirty="0">
                <a:solidFill>
                  <a:srgbClr val="00B050"/>
                </a:solidFill>
              </a:rPr>
              <a:t>Discipline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US" sz="1765" b="0" dirty="0">
                <a:solidFill>
                  <a:srgbClr val="00B050"/>
                </a:solidFill>
              </a:rPr>
              <a:t> Region 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US" sz="1765" b="0" dirty="0">
                <a:solidFill>
                  <a:srgbClr val="00B050"/>
                </a:solidFill>
              </a:rPr>
              <a:t> Sector 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B050"/>
                </a:solidFill>
              </a:rPr>
              <a:t>Edge Guides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US" sz="1765" b="0" dirty="0">
                <a:solidFill>
                  <a:srgbClr val="00B050"/>
                </a:solidFill>
              </a:rPr>
              <a:t>7 Business Competencies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US" sz="1765" b="0" dirty="0">
                <a:solidFill>
                  <a:srgbClr val="00B050"/>
                </a:solidFill>
              </a:rPr>
              <a:t>Current Reading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US" sz="1765" b="0" dirty="0">
                <a:solidFill>
                  <a:srgbClr val="00B050"/>
                </a:solidFill>
              </a:rPr>
              <a:t>Mini-case studies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B050"/>
                </a:solidFill>
              </a:rPr>
              <a:t>Integration Ideas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rgbClr val="00B050"/>
                </a:solidFill>
              </a:rPr>
              <a:t>Professional Development Tools</a:t>
            </a:r>
          </a:p>
          <a:p>
            <a:pPr marL="238138" lvl="2" indent="0">
              <a:buNone/>
            </a:pPr>
            <a:endParaRPr lang="en-US" sz="1765" dirty="0">
              <a:hlinkClick r:id="rId4"/>
            </a:endParaRPr>
          </a:p>
          <a:p>
            <a:pPr marL="238138" lvl="2" indent="0">
              <a:buNone/>
            </a:pPr>
            <a:r>
              <a:rPr lang="en-US" sz="1765" dirty="0">
                <a:hlinkClick r:id="rId4"/>
              </a:rPr>
              <a:t>https://resourcecenter.businessweek.com/</a:t>
            </a:r>
            <a:endParaRPr lang="en-US" sz="1765" dirty="0"/>
          </a:p>
          <a:p>
            <a:pPr lvl="2">
              <a:buFont typeface="Wingdings" panose="05000000000000000000" pitchFamily="2" charset="2"/>
              <a:buChar char="ü"/>
            </a:pPr>
            <a:endParaRPr lang="en-US" sz="1765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552AF92A-F0E1-4C49-A0EA-79676F835E74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0138" y="6434138"/>
            <a:ext cx="271462" cy="27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187224"/>
      </p:ext>
    </p:extLst>
  </p:cSld>
  <p:clrMapOvr>
    <a:masterClrMapping/>
  </p:clrMapOvr>
  <p:transition spd="slow" advTm="774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Your Students Know Who Both of these Women Are?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/>
            <a:r>
              <a:rPr lang="en-US"/>
              <a:t> Peregrine Academic Services</a:t>
            </a:r>
            <a:endParaRPr lang="en-US" dirty="0"/>
          </a:p>
        </p:txBody>
      </p:sp>
      <p:pic>
        <p:nvPicPr>
          <p:cNvPr id="6" name="Picture 2" descr="merkel bloomberg businessweek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312" y="1612474"/>
            <a:ext cx="3641288" cy="5161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65" y="1525766"/>
            <a:ext cx="3878325" cy="51736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8312" y="1525766"/>
            <a:ext cx="4072481" cy="5590517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20138" y="6434138"/>
            <a:ext cx="271462" cy="27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877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24"/>
    </mc:Choice>
    <mc:Fallback>
      <p:transition spd="slow" advTm="116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88646-C94E-4613-B885-0C16C0294639}" type="slidenum">
              <a:rPr lang="en-US" smtClean="0"/>
              <a:t>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471" y="190309"/>
            <a:ext cx="8875059" cy="5916706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0138" y="6434138"/>
            <a:ext cx="271462" cy="27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908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89"/>
    </mc:Choice>
    <mc:Fallback>
      <p:transition spd="slow" advTm="99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88646-C94E-4613-B885-0C16C0294639}" type="slidenum">
              <a:rPr lang="en-US" smtClean="0"/>
              <a:t>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471" y="149285"/>
            <a:ext cx="8875059" cy="5916706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0138" y="6434138"/>
            <a:ext cx="271462" cy="27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894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505"/>
    </mc:Choice>
    <mc:Fallback>
      <p:transition spd="slow" advTm="165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88646-C94E-4613-B885-0C16C0294639}" type="slidenum">
              <a:rPr lang="en-US" smtClean="0"/>
              <a:t>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471" y="470647"/>
            <a:ext cx="8875059" cy="5916706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0138" y="6434138"/>
            <a:ext cx="271462" cy="27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059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70"/>
    </mc:Choice>
    <mc:Fallback>
      <p:transition spd="slow" advTm="74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88646-C94E-4613-B885-0C16C0294639}" type="slidenum">
              <a:rPr lang="en-US" smtClean="0"/>
              <a:t>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70" y="286035"/>
            <a:ext cx="8875059" cy="5916706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0138" y="6434138"/>
            <a:ext cx="271462" cy="27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388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55"/>
    </mc:Choice>
    <mc:Fallback>
      <p:transition spd="slow" advTm="100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88646-C94E-4613-B885-0C16C0294639}" type="slidenum">
              <a:rPr lang="en-US" smtClean="0"/>
              <a:t>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3304" y="149284"/>
            <a:ext cx="8875059" cy="5916706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0138" y="6434138"/>
            <a:ext cx="271462" cy="27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970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556"/>
    </mc:Choice>
    <mc:Fallback>
      <p:transition spd="slow" advTm="175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6.6|9.6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reen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Glossy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tint val="95000"/>
              <a:shade val="95000"/>
              <a:satMod val="120000"/>
            </a:schemeClr>
          </a:solidFill>
          <a:prstDash val="solid"/>
        </a:ln>
        <a:ln w="55000" cap="flat" cmpd="thickThin" algn="ctr">
          <a:solidFill>
            <a:schemeClr val="phClr">
              <a:tint val="90000"/>
              <a:satMod val="130000"/>
            </a:schemeClr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lcon Theme" id="{52AF0CC5-A30C-4FB7-B34B-E36ED8E7A778}" vid="{8ECE673B-C539-457A-8E49-F85ED5E8952D}"/>
    </a:ext>
  </a:extLst>
</a:theme>
</file>

<file path=ppt/theme/theme2.xml><?xml version="1.0" encoding="utf-8"?>
<a:theme xmlns:a="http://schemas.openxmlformats.org/drawingml/2006/main" name="Purple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Glossy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tint val="95000"/>
              <a:shade val="95000"/>
              <a:satMod val="120000"/>
            </a:schemeClr>
          </a:solidFill>
          <a:prstDash val="solid"/>
        </a:ln>
        <a:ln w="55000" cap="flat" cmpd="thickThin" algn="ctr">
          <a:solidFill>
            <a:schemeClr val="phClr">
              <a:tint val="90000"/>
              <a:satMod val="130000"/>
            </a:schemeClr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lcon Theme" id="{7CD5AB53-9BE7-4F1F-AF88-D975DCFBE80E}" vid="{1476F054-CD05-4439-95EC-1085A78272E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Falcon Theme</Template>
  <TotalTime>8146</TotalTime>
  <Words>232</Words>
  <Application>Microsoft Office PowerPoint</Application>
  <PresentationFormat>On-screen Show (4:3)</PresentationFormat>
  <Paragraphs>53</Paragraphs>
  <Slides>14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MS PGothic</vt:lpstr>
      <vt:lpstr>Arial</vt:lpstr>
      <vt:lpstr>Arial Unicode MS</vt:lpstr>
      <vt:lpstr>Calibri</vt:lpstr>
      <vt:lpstr>Tw Cen MT</vt:lpstr>
      <vt:lpstr>Tw Cen MT Condensed</vt:lpstr>
      <vt:lpstr>Wingdings</vt:lpstr>
      <vt:lpstr>Wingdings 3</vt:lpstr>
      <vt:lpstr>Green</vt:lpstr>
      <vt:lpstr>Purple</vt:lpstr>
      <vt:lpstr>      Presented by:                                                                       </vt:lpstr>
      <vt:lpstr>PowerPoint Presentation</vt:lpstr>
      <vt:lpstr>Resourcecenter.businessweek.com</vt:lpstr>
      <vt:lpstr>Do Your Students Know Who Both of these Women Are?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Prepare students for career success</vt:lpstr>
      <vt:lpstr>University of north Alabama student survey</vt:lpstr>
      <vt:lpstr>PowerPoint Presentation</vt:lpstr>
    </vt:vector>
  </TitlesOfParts>
  <Company>Peregrine Leadership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Olin Oedekoven</dc:creator>
  <cp:lastModifiedBy>Steven Pietsch</cp:lastModifiedBy>
  <cp:revision>392</cp:revision>
  <cp:lastPrinted>2014-10-06T01:57:40Z</cp:lastPrinted>
  <dcterms:created xsi:type="dcterms:W3CDTF">2013-05-08T18:17:00Z</dcterms:created>
  <dcterms:modified xsi:type="dcterms:W3CDTF">2016-09-30T16:28:48Z</dcterms:modified>
</cp:coreProperties>
</file>