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4"/>
    <p:sldMasterId id="2147483741" r:id="rId5"/>
    <p:sldMasterId id="2147483756" r:id="rId6"/>
    <p:sldMasterId id="2147483823" r:id="rId7"/>
  </p:sldMasterIdLst>
  <p:notesMasterIdLst>
    <p:notesMasterId r:id="rId35"/>
  </p:notesMasterIdLst>
  <p:handoutMasterIdLst>
    <p:handoutMasterId r:id="rId36"/>
  </p:handoutMasterIdLst>
  <p:sldIdLst>
    <p:sldId id="259" r:id="rId8"/>
    <p:sldId id="385" r:id="rId9"/>
    <p:sldId id="474" r:id="rId10"/>
    <p:sldId id="442" r:id="rId11"/>
    <p:sldId id="476" r:id="rId12"/>
    <p:sldId id="477" r:id="rId13"/>
    <p:sldId id="483" r:id="rId14"/>
    <p:sldId id="484" r:id="rId15"/>
    <p:sldId id="394" r:id="rId16"/>
    <p:sldId id="400" r:id="rId17"/>
    <p:sldId id="407" r:id="rId18"/>
    <p:sldId id="404" r:id="rId19"/>
    <p:sldId id="434" r:id="rId20"/>
    <p:sldId id="482" r:id="rId21"/>
    <p:sldId id="437" r:id="rId22"/>
    <p:sldId id="410" r:id="rId23"/>
    <p:sldId id="417" r:id="rId24"/>
    <p:sldId id="290" r:id="rId25"/>
    <p:sldId id="449" r:id="rId26"/>
    <p:sldId id="450" r:id="rId27"/>
    <p:sldId id="451" r:id="rId28"/>
    <p:sldId id="453" r:id="rId29"/>
    <p:sldId id="480" r:id="rId30"/>
    <p:sldId id="481" r:id="rId31"/>
    <p:sldId id="463" r:id="rId32"/>
    <p:sldId id="465" r:id="rId33"/>
    <p:sldId id="371" r:id="rId34"/>
  </p:sldIdLst>
  <p:sldSz cx="9144000" cy="6858000" type="screen4x3"/>
  <p:notesSz cx="6858000" cy="133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ylvia Raymond" initials="SR" lastIdx="26" clrIdx="0">
    <p:extLst>
      <p:ext uri="{19B8F6BF-5375-455C-9EA6-DF929625EA0E}">
        <p15:presenceInfo xmlns:p15="http://schemas.microsoft.com/office/powerpoint/2012/main" userId="S-1-5-21-134358401-209276890-1415713722-7824" providerId="AD"/>
      </p:ext>
    </p:extLst>
  </p:cmAuthor>
  <p:cmAuthor id="2" name="Suzanne Mintz" initials="SM" lastIdx="3" clrIdx="1">
    <p:extLst>
      <p:ext uri="{19B8F6BF-5375-455C-9EA6-DF929625EA0E}">
        <p15:presenceInfo xmlns:p15="http://schemas.microsoft.com/office/powerpoint/2012/main" userId="S-1-5-21-134358401-209276890-1415713722-4038" providerId="AD"/>
      </p:ext>
    </p:extLst>
  </p:cmAuthor>
  <p:cmAuthor id="3" name="Liyan Chen" initials="LC" lastIdx="5" clrIdx="2">
    <p:extLst>
      <p:ext uri="{19B8F6BF-5375-455C-9EA6-DF929625EA0E}">
        <p15:presenceInfo xmlns:p15="http://schemas.microsoft.com/office/powerpoint/2012/main" userId="S::liyan.chen@aacsb.edu::b0a643eb-6815-4694-b6ab-315e5b34e9fd" providerId="AD"/>
      </p:ext>
    </p:extLst>
  </p:cmAuthor>
  <p:cmAuthor id="4" name="Amy Memon" initials="AM" lastIdx="1" clrIdx="3">
    <p:extLst>
      <p:ext uri="{19B8F6BF-5375-455C-9EA6-DF929625EA0E}">
        <p15:presenceInfo xmlns:p15="http://schemas.microsoft.com/office/powerpoint/2012/main" userId="S::amy.memon@aacsb.edu::a27e3f6a-0726-4c7b-9715-6065891b42b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D5DD9E-2E16-D12C-30E2-A1CCCD2B0FF8}" v="2" dt="2018-11-22T08:20:13.5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366" autoAdjust="0"/>
  </p:normalViewPr>
  <p:slideViewPr>
    <p:cSldViewPr snapToGrid="0">
      <p:cViewPr varScale="1">
        <p:scale>
          <a:sx n="87" d="100"/>
          <a:sy n="87" d="100"/>
        </p:scale>
        <p:origin x="900"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85"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8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yan Chen" userId="S::liyan.chen@aacsb.edu::b0a643eb-6815-4694-b6ab-315e5b34e9fd" providerId="AD" clId="Web-{71360CFE-605E-2EB9-45EB-F04CBD15A98D}"/>
    <pc:docChg chg="modSld">
      <pc:chgData name="Liyan Chen" userId="S::liyan.chen@aacsb.edu::b0a643eb-6815-4694-b6ab-315e5b34e9fd" providerId="AD" clId="Web-{71360CFE-605E-2EB9-45EB-F04CBD15A98D}" dt="2018-10-26T08:23:51.950" v="2"/>
      <pc:docMkLst>
        <pc:docMk/>
      </pc:docMkLst>
      <pc:sldChg chg="mod modShow">
        <pc:chgData name="Liyan Chen" userId="S::liyan.chen@aacsb.edu::b0a643eb-6815-4694-b6ab-315e5b34e9fd" providerId="AD" clId="Web-{71360CFE-605E-2EB9-45EB-F04CBD15A98D}" dt="2018-10-26T08:23:51.950" v="2"/>
        <pc:sldMkLst>
          <pc:docMk/>
          <pc:sldMk cId="787465025" sldId="448"/>
        </pc:sldMkLst>
      </pc:sldChg>
    </pc:docChg>
  </pc:docChgLst>
  <pc:docChgLst>
    <pc:chgData name="Amy Memon" userId="S::amy.memon@aacsb.edu::a27e3f6a-0726-4c7b-9715-6065891b42b9" providerId="AD" clId="Web-{290E70AC-3A60-D512-A94E-3BA2418BD3CE}"/>
    <pc:docChg chg="modSld">
      <pc:chgData name="Amy Memon" userId="S::amy.memon@aacsb.edu::a27e3f6a-0726-4c7b-9715-6065891b42b9" providerId="AD" clId="Web-{290E70AC-3A60-D512-A94E-3BA2418BD3CE}" dt="2018-10-31T14:57:23.756" v="1"/>
      <pc:docMkLst>
        <pc:docMk/>
      </pc:docMkLst>
      <pc:sldChg chg="addSp delSp modSp">
        <pc:chgData name="Amy Memon" userId="S::amy.memon@aacsb.edu::a27e3f6a-0726-4c7b-9715-6065891b42b9" providerId="AD" clId="Web-{290E70AC-3A60-D512-A94E-3BA2418BD3CE}" dt="2018-10-31T14:57:23.756" v="1"/>
        <pc:sldMkLst>
          <pc:docMk/>
          <pc:sldMk cId="312920692" sldId="464"/>
        </pc:sldMkLst>
        <pc:picChg chg="add del mod">
          <ac:chgData name="Amy Memon" userId="S::amy.memon@aacsb.edu::a27e3f6a-0726-4c7b-9715-6065891b42b9" providerId="AD" clId="Web-{290E70AC-3A60-D512-A94E-3BA2418BD3CE}" dt="2018-10-31T14:57:23.756" v="1"/>
          <ac:picMkLst>
            <pc:docMk/>
            <pc:sldMk cId="312920692" sldId="464"/>
            <ac:picMk id="5" creationId="{1E068591-0744-415D-AA71-4BBE7775DCEF}"/>
          </ac:picMkLst>
        </pc:picChg>
      </pc:sldChg>
    </pc:docChg>
  </pc:docChgLst>
  <pc:docChgLst>
    <pc:chgData name="Liyan Chen" userId="S::liyan.chen@aacsb.edu::b0a643eb-6815-4694-b6ab-315e5b34e9fd" providerId="AD" clId="Web-{37986078-B005-BF0E-E0DB-31F3992851D2}"/>
    <pc:docChg chg="modSld">
      <pc:chgData name="Liyan Chen" userId="S::liyan.chen@aacsb.edu::b0a643eb-6815-4694-b6ab-315e5b34e9fd" providerId="AD" clId="Web-{37986078-B005-BF0E-E0DB-31F3992851D2}" dt="2018-10-26T09:27:56.042" v="32" actId="20577"/>
      <pc:docMkLst>
        <pc:docMk/>
      </pc:docMkLst>
      <pc:sldChg chg="modSp">
        <pc:chgData name="Liyan Chen" userId="S::liyan.chen@aacsb.edu::b0a643eb-6815-4694-b6ab-315e5b34e9fd" providerId="AD" clId="Web-{37986078-B005-BF0E-E0DB-31F3992851D2}" dt="2018-10-26T09:07:02.339" v="26"/>
        <pc:sldMkLst>
          <pc:docMk/>
          <pc:sldMk cId="4282362162" sldId="445"/>
        </pc:sldMkLst>
        <pc:graphicFrameChg chg="mod modGraphic">
          <ac:chgData name="Liyan Chen" userId="S::liyan.chen@aacsb.edu::b0a643eb-6815-4694-b6ab-315e5b34e9fd" providerId="AD" clId="Web-{37986078-B005-BF0E-E0DB-31F3992851D2}" dt="2018-10-26T09:07:02.339" v="26"/>
          <ac:graphicFrameMkLst>
            <pc:docMk/>
            <pc:sldMk cId="4282362162" sldId="445"/>
            <ac:graphicFrameMk id="4" creationId="{00000000-0000-0000-0000-000000000000}"/>
          </ac:graphicFrameMkLst>
        </pc:graphicFrameChg>
      </pc:sldChg>
      <pc:sldChg chg="modSp">
        <pc:chgData name="Liyan Chen" userId="S::liyan.chen@aacsb.edu::b0a643eb-6815-4694-b6ab-315e5b34e9fd" providerId="AD" clId="Web-{37986078-B005-BF0E-E0DB-31F3992851D2}" dt="2018-10-26T09:02:03.335" v="18" actId="20577"/>
        <pc:sldMkLst>
          <pc:docMk/>
          <pc:sldMk cId="2563921224" sldId="449"/>
        </pc:sldMkLst>
        <pc:spChg chg="mod">
          <ac:chgData name="Liyan Chen" userId="S::liyan.chen@aacsb.edu::b0a643eb-6815-4694-b6ab-315e5b34e9fd" providerId="AD" clId="Web-{37986078-B005-BF0E-E0DB-31F3992851D2}" dt="2018-10-26T09:02:03.335" v="18" actId="20577"/>
          <ac:spMkLst>
            <pc:docMk/>
            <pc:sldMk cId="2563921224" sldId="449"/>
            <ac:spMk id="3" creationId="{00000000-0000-0000-0000-000000000000}"/>
          </ac:spMkLst>
        </pc:spChg>
      </pc:sldChg>
      <pc:sldChg chg="modSp">
        <pc:chgData name="Liyan Chen" userId="S::liyan.chen@aacsb.edu::b0a643eb-6815-4694-b6ab-315e5b34e9fd" providerId="AD" clId="Web-{37986078-B005-BF0E-E0DB-31F3992851D2}" dt="2018-10-26T09:27:56.042" v="31" actId="20577"/>
        <pc:sldMkLst>
          <pc:docMk/>
          <pc:sldMk cId="3516782793" sldId="452"/>
        </pc:sldMkLst>
        <pc:spChg chg="mod">
          <ac:chgData name="Liyan Chen" userId="S::liyan.chen@aacsb.edu::b0a643eb-6815-4694-b6ab-315e5b34e9fd" providerId="AD" clId="Web-{37986078-B005-BF0E-E0DB-31F3992851D2}" dt="2018-10-26T09:27:56.042" v="31" actId="20577"/>
          <ac:spMkLst>
            <pc:docMk/>
            <pc:sldMk cId="3516782793" sldId="452"/>
            <ac:spMk id="2" creationId="{00000000-0000-0000-0000-000000000000}"/>
          </ac:spMkLst>
        </pc:spChg>
      </pc:sldChg>
    </pc:docChg>
  </pc:docChgLst>
  <pc:docChgLst>
    <pc:chgData name="Amy Memon" userId="S::amy.memon@aacsb.edu::a27e3f6a-0726-4c7b-9715-6065891b42b9" providerId="AD" clId="Web-{77D5DD9E-2E16-D12C-30E2-A1CCCD2B0FF8}"/>
    <pc:docChg chg="modSld">
      <pc:chgData name="Amy Memon" userId="S::amy.memon@aacsb.edu::a27e3f6a-0726-4c7b-9715-6065891b42b9" providerId="AD" clId="Web-{77D5DD9E-2E16-D12C-30E2-A1CCCD2B0FF8}" dt="2018-11-22T08:21:34.503" v="58" actId="1076"/>
      <pc:docMkLst>
        <pc:docMk/>
      </pc:docMkLst>
      <pc:sldChg chg="addSp delSp modSp">
        <pc:chgData name="Amy Memon" userId="S::amy.memon@aacsb.edu::a27e3f6a-0726-4c7b-9715-6065891b42b9" providerId="AD" clId="Web-{77D5DD9E-2E16-D12C-30E2-A1CCCD2B0FF8}" dt="2018-11-22T08:21:34.503" v="58" actId="1076"/>
        <pc:sldMkLst>
          <pc:docMk/>
          <pc:sldMk cId="1505706090" sldId="442"/>
        </pc:sldMkLst>
        <pc:spChg chg="mod">
          <ac:chgData name="Amy Memon" userId="S::amy.memon@aacsb.edu::a27e3f6a-0726-4c7b-9715-6065891b42b9" providerId="AD" clId="Web-{77D5DD9E-2E16-D12C-30E2-A1CCCD2B0FF8}" dt="2018-11-22T08:17:50.720" v="18" actId="20577"/>
          <ac:spMkLst>
            <pc:docMk/>
            <pc:sldMk cId="1505706090" sldId="442"/>
            <ac:spMk id="14" creationId="{00000000-0000-0000-0000-000000000000}"/>
          </ac:spMkLst>
        </pc:spChg>
        <pc:spChg chg="mod">
          <ac:chgData name="Amy Memon" userId="S::amy.memon@aacsb.edu::a27e3f6a-0726-4c7b-9715-6065891b42b9" providerId="AD" clId="Web-{77D5DD9E-2E16-D12C-30E2-A1CCCD2B0FF8}" dt="2018-11-22T08:20:55.081" v="52" actId="14100"/>
          <ac:spMkLst>
            <pc:docMk/>
            <pc:sldMk cId="1505706090" sldId="442"/>
            <ac:spMk id="15" creationId="{00000000-0000-0000-0000-000000000000}"/>
          </ac:spMkLst>
        </pc:spChg>
        <pc:spChg chg="add del mod">
          <ac:chgData name="Amy Memon" userId="S::amy.memon@aacsb.edu::a27e3f6a-0726-4c7b-9715-6065891b42b9" providerId="AD" clId="Web-{77D5DD9E-2E16-D12C-30E2-A1CCCD2B0FF8}" dt="2018-11-22T08:21:10.269" v="56"/>
          <ac:spMkLst>
            <pc:docMk/>
            <pc:sldMk cId="1505706090" sldId="442"/>
            <ac:spMk id="17" creationId="{8EC54CA9-5408-43CB-A4A2-AB6A3FD71B65}"/>
          </ac:spMkLst>
        </pc:spChg>
        <pc:spChg chg="mod">
          <ac:chgData name="Amy Memon" userId="S::amy.memon@aacsb.edu::a27e3f6a-0726-4c7b-9715-6065891b42b9" providerId="AD" clId="Web-{77D5DD9E-2E16-D12C-30E2-A1CCCD2B0FF8}" dt="2018-11-22T08:21:34.503" v="58" actId="1076"/>
          <ac:spMkLst>
            <pc:docMk/>
            <pc:sldMk cId="1505706090" sldId="442"/>
            <ac:spMk id="18" creationId="{00000000-0000-0000-0000-000000000000}"/>
          </ac:spMkLst>
        </pc:spChg>
        <pc:picChg chg="mod">
          <ac:chgData name="Amy Memon" userId="S::amy.memon@aacsb.edu::a27e3f6a-0726-4c7b-9715-6065891b42b9" providerId="AD" clId="Web-{77D5DD9E-2E16-D12C-30E2-A1CCCD2B0FF8}" dt="2018-11-22T08:20:13.550" v="39" actId="1076"/>
          <ac:picMkLst>
            <pc:docMk/>
            <pc:sldMk cId="1505706090" sldId="442"/>
            <ac:picMk id="13" creationId="{00000000-0000-0000-0000-000000000000}"/>
          </ac:picMkLst>
        </pc:picChg>
      </pc:sldChg>
    </pc:docChg>
  </pc:docChgLst>
  <pc:docChgLst>
    <pc:chgData name="Chee Peng Tan" userId="S::cheepeng.tan@aacsb.edu::5f2b026a-bba1-482a-b5e5-d31e9a8fbb0a" providerId="AD" clId="Web-{6796A4FC-C5D5-1C27-4E07-4EB085A0A2FB}"/>
    <pc:docChg chg="addSld modSld">
      <pc:chgData name="Chee Peng Tan" userId="S::cheepeng.tan@aacsb.edu::5f2b026a-bba1-482a-b5e5-d31e9a8fbb0a" providerId="AD" clId="Web-{6796A4FC-C5D5-1C27-4E07-4EB085A0A2FB}" dt="2018-10-26T05:04:44.780" v="263"/>
      <pc:docMkLst>
        <pc:docMk/>
      </pc:docMkLst>
      <pc:sldChg chg="addSp delSp modSp modNotes">
        <pc:chgData name="Chee Peng Tan" userId="S::cheepeng.tan@aacsb.edu::5f2b026a-bba1-482a-b5e5-d31e9a8fbb0a" providerId="AD" clId="Web-{6796A4FC-C5D5-1C27-4E07-4EB085A0A2FB}" dt="2018-10-26T04:47:26.479" v="15"/>
        <pc:sldMkLst>
          <pc:docMk/>
          <pc:sldMk cId="884996802" sldId="385"/>
        </pc:sldMkLst>
        <pc:picChg chg="add del mod">
          <ac:chgData name="Chee Peng Tan" userId="S::cheepeng.tan@aacsb.edu::5f2b026a-bba1-482a-b5e5-d31e9a8fbb0a" providerId="AD" clId="Web-{6796A4FC-C5D5-1C27-4E07-4EB085A0A2FB}" dt="2018-10-26T04:46:24.462" v="1"/>
          <ac:picMkLst>
            <pc:docMk/>
            <pc:sldMk cId="884996802" sldId="385"/>
            <ac:picMk id="2" creationId="{FF8967E5-D0EC-4114-9644-4518FE0B045D}"/>
          </ac:picMkLst>
        </pc:picChg>
      </pc:sldChg>
      <pc:sldChg chg="modNotes">
        <pc:chgData name="Chee Peng Tan" userId="S::cheepeng.tan@aacsb.edu::5f2b026a-bba1-482a-b5e5-d31e9a8fbb0a" providerId="AD" clId="Web-{6796A4FC-C5D5-1C27-4E07-4EB085A0A2FB}" dt="2018-10-26T04:48:24.777" v="22"/>
        <pc:sldMkLst>
          <pc:docMk/>
          <pc:sldMk cId="2658684783" sldId="391"/>
        </pc:sldMkLst>
      </pc:sldChg>
      <pc:sldChg chg="modNotes">
        <pc:chgData name="Chee Peng Tan" userId="S::cheepeng.tan@aacsb.edu::5f2b026a-bba1-482a-b5e5-d31e9a8fbb0a" providerId="AD" clId="Web-{6796A4FC-C5D5-1C27-4E07-4EB085A0A2FB}" dt="2018-10-26T04:49:13.606" v="35"/>
        <pc:sldMkLst>
          <pc:docMk/>
          <pc:sldMk cId="4141635891" sldId="395"/>
        </pc:sldMkLst>
      </pc:sldChg>
      <pc:sldChg chg="modNotes">
        <pc:chgData name="Chee Peng Tan" userId="S::cheepeng.tan@aacsb.edu::5f2b026a-bba1-482a-b5e5-d31e9a8fbb0a" providerId="AD" clId="Web-{6796A4FC-C5D5-1C27-4E07-4EB085A0A2FB}" dt="2018-10-26T04:49:25.794" v="37"/>
        <pc:sldMkLst>
          <pc:docMk/>
          <pc:sldMk cId="3140645201" sldId="396"/>
        </pc:sldMkLst>
      </pc:sldChg>
      <pc:sldChg chg="modNotes">
        <pc:chgData name="Chee Peng Tan" userId="S::cheepeng.tan@aacsb.edu::5f2b026a-bba1-482a-b5e5-d31e9a8fbb0a" providerId="AD" clId="Web-{6796A4FC-C5D5-1C27-4E07-4EB085A0A2FB}" dt="2018-10-26T04:49:48.560" v="43"/>
        <pc:sldMkLst>
          <pc:docMk/>
          <pc:sldMk cId="1598073339" sldId="397"/>
        </pc:sldMkLst>
      </pc:sldChg>
      <pc:sldChg chg="addSp delSp modSp modNotes">
        <pc:chgData name="Chee Peng Tan" userId="S::cheepeng.tan@aacsb.edu::5f2b026a-bba1-482a-b5e5-d31e9a8fbb0a" providerId="AD" clId="Web-{6796A4FC-C5D5-1C27-4E07-4EB085A0A2FB}" dt="2018-10-26T04:54:31.253" v="93" actId="1076"/>
        <pc:sldMkLst>
          <pc:docMk/>
          <pc:sldMk cId="1050521863" sldId="398"/>
        </pc:sldMkLst>
        <pc:spChg chg="add del mod">
          <ac:chgData name="Chee Peng Tan" userId="S::cheepeng.tan@aacsb.edu::5f2b026a-bba1-482a-b5e5-d31e9a8fbb0a" providerId="AD" clId="Web-{6796A4FC-C5D5-1C27-4E07-4EB085A0A2FB}" dt="2018-10-26T04:54:18.830" v="91"/>
          <ac:spMkLst>
            <pc:docMk/>
            <pc:sldMk cId="1050521863" sldId="398"/>
            <ac:spMk id="6" creationId="{F346C171-7174-4457-8BB3-C0C3D3D70F1B}"/>
          </ac:spMkLst>
        </pc:spChg>
        <pc:picChg chg="del">
          <ac:chgData name="Chee Peng Tan" userId="S::cheepeng.tan@aacsb.edu::5f2b026a-bba1-482a-b5e5-d31e9a8fbb0a" providerId="AD" clId="Web-{6796A4FC-C5D5-1C27-4E07-4EB085A0A2FB}" dt="2018-10-26T04:54:17.705" v="90"/>
          <ac:picMkLst>
            <pc:docMk/>
            <pc:sldMk cId="1050521863" sldId="398"/>
            <ac:picMk id="5" creationId="{00000000-0000-0000-0000-000000000000}"/>
          </ac:picMkLst>
        </pc:picChg>
        <pc:picChg chg="add mod ord">
          <ac:chgData name="Chee Peng Tan" userId="S::cheepeng.tan@aacsb.edu::5f2b026a-bba1-482a-b5e5-d31e9a8fbb0a" providerId="AD" clId="Web-{6796A4FC-C5D5-1C27-4E07-4EB085A0A2FB}" dt="2018-10-26T04:54:31.253" v="93" actId="1076"/>
          <ac:picMkLst>
            <pc:docMk/>
            <pc:sldMk cId="1050521863" sldId="398"/>
            <ac:picMk id="7" creationId="{EF6FCA59-E8F0-4296-A673-B024783B00F0}"/>
          </ac:picMkLst>
        </pc:picChg>
      </pc:sldChg>
      <pc:sldChg chg="modNotes">
        <pc:chgData name="Chee Peng Tan" userId="S::cheepeng.tan@aacsb.edu::5f2b026a-bba1-482a-b5e5-d31e9a8fbb0a" providerId="AD" clId="Web-{6796A4FC-C5D5-1C27-4E07-4EB085A0A2FB}" dt="2018-10-26T04:55:49.113" v="105"/>
        <pc:sldMkLst>
          <pc:docMk/>
          <pc:sldMk cId="3367044570" sldId="400"/>
        </pc:sldMkLst>
      </pc:sldChg>
      <pc:sldChg chg="addSp delSp modSp">
        <pc:chgData name="Chee Peng Tan" userId="S::cheepeng.tan@aacsb.edu::5f2b026a-bba1-482a-b5e5-d31e9a8fbb0a" providerId="AD" clId="Web-{6796A4FC-C5D5-1C27-4E07-4EB085A0A2FB}" dt="2018-10-26T04:55:19.144" v="100" actId="1076"/>
        <pc:sldMkLst>
          <pc:docMk/>
          <pc:sldMk cId="3290183841" sldId="401"/>
        </pc:sldMkLst>
        <pc:spChg chg="add del mod">
          <ac:chgData name="Chee Peng Tan" userId="S::cheepeng.tan@aacsb.edu::5f2b026a-bba1-482a-b5e5-d31e9a8fbb0a" providerId="AD" clId="Web-{6796A4FC-C5D5-1C27-4E07-4EB085A0A2FB}" dt="2018-10-26T04:55:04.363" v="95"/>
          <ac:spMkLst>
            <pc:docMk/>
            <pc:sldMk cId="3290183841" sldId="401"/>
            <ac:spMk id="6" creationId="{0A84BFD1-35CF-4C9A-8E3C-8D3F4F923C39}"/>
          </ac:spMkLst>
        </pc:spChg>
        <pc:picChg chg="del">
          <ac:chgData name="Chee Peng Tan" userId="S::cheepeng.tan@aacsb.edu::5f2b026a-bba1-482a-b5e5-d31e9a8fbb0a" providerId="AD" clId="Web-{6796A4FC-C5D5-1C27-4E07-4EB085A0A2FB}" dt="2018-10-26T04:55:03.488" v="94"/>
          <ac:picMkLst>
            <pc:docMk/>
            <pc:sldMk cId="3290183841" sldId="401"/>
            <ac:picMk id="5" creationId="{00000000-0000-0000-0000-000000000000}"/>
          </ac:picMkLst>
        </pc:picChg>
        <pc:picChg chg="add mod ord">
          <ac:chgData name="Chee Peng Tan" userId="S::cheepeng.tan@aacsb.edu::5f2b026a-bba1-482a-b5e5-d31e9a8fbb0a" providerId="AD" clId="Web-{6796A4FC-C5D5-1C27-4E07-4EB085A0A2FB}" dt="2018-10-26T04:55:19.144" v="100" actId="1076"/>
          <ac:picMkLst>
            <pc:docMk/>
            <pc:sldMk cId="3290183841" sldId="401"/>
            <ac:picMk id="7" creationId="{AAC811EB-6B08-402A-9C7B-906A221730A8}"/>
          </ac:picMkLst>
        </pc:picChg>
      </pc:sldChg>
      <pc:sldChg chg="modNotes">
        <pc:chgData name="Chee Peng Tan" userId="S::cheepeng.tan@aacsb.edu::5f2b026a-bba1-482a-b5e5-d31e9a8fbb0a" providerId="AD" clId="Web-{6796A4FC-C5D5-1C27-4E07-4EB085A0A2FB}" dt="2018-10-26T04:56:05.020" v="107"/>
        <pc:sldMkLst>
          <pc:docMk/>
          <pc:sldMk cId="1839068168" sldId="404"/>
        </pc:sldMkLst>
      </pc:sldChg>
      <pc:sldChg chg="modNotes">
        <pc:chgData name="Chee Peng Tan" userId="S::cheepeng.tan@aacsb.edu::5f2b026a-bba1-482a-b5e5-d31e9a8fbb0a" providerId="AD" clId="Web-{6796A4FC-C5D5-1C27-4E07-4EB085A0A2FB}" dt="2018-10-26T04:56:28.567" v="111"/>
        <pc:sldMkLst>
          <pc:docMk/>
          <pc:sldMk cId="2331398689" sldId="407"/>
        </pc:sldMkLst>
      </pc:sldChg>
      <pc:sldChg chg="modNotes">
        <pc:chgData name="Chee Peng Tan" userId="S::cheepeng.tan@aacsb.edu::5f2b026a-bba1-482a-b5e5-d31e9a8fbb0a" providerId="AD" clId="Web-{6796A4FC-C5D5-1C27-4E07-4EB085A0A2FB}" dt="2018-10-26T04:57:35.475" v="115"/>
        <pc:sldMkLst>
          <pc:docMk/>
          <pc:sldMk cId="1450772918" sldId="412"/>
        </pc:sldMkLst>
      </pc:sldChg>
      <pc:sldChg chg="modNotes">
        <pc:chgData name="Chee Peng Tan" userId="S::cheepeng.tan@aacsb.edu::5f2b026a-bba1-482a-b5e5-d31e9a8fbb0a" providerId="AD" clId="Web-{6796A4FC-C5D5-1C27-4E07-4EB085A0A2FB}" dt="2018-10-26T05:01:27.292" v="159"/>
        <pc:sldMkLst>
          <pc:docMk/>
          <pc:sldMk cId="407155325" sldId="418"/>
        </pc:sldMkLst>
      </pc:sldChg>
      <pc:sldChg chg="modNotes">
        <pc:chgData name="Chee Peng Tan" userId="S::cheepeng.tan@aacsb.edu::5f2b026a-bba1-482a-b5e5-d31e9a8fbb0a" providerId="AD" clId="Web-{6796A4FC-C5D5-1C27-4E07-4EB085A0A2FB}" dt="2018-10-26T04:59:35.368" v="117"/>
        <pc:sldMkLst>
          <pc:docMk/>
          <pc:sldMk cId="232114273" sldId="421"/>
        </pc:sldMkLst>
      </pc:sldChg>
      <pc:sldChg chg="modNotes">
        <pc:chgData name="Chee Peng Tan" userId="S::cheepeng.tan@aacsb.edu::5f2b026a-bba1-482a-b5e5-d31e9a8fbb0a" providerId="AD" clId="Web-{6796A4FC-C5D5-1C27-4E07-4EB085A0A2FB}" dt="2018-10-26T05:04:44.780" v="263"/>
        <pc:sldMkLst>
          <pc:docMk/>
          <pc:sldMk cId="1551697921" sldId="441"/>
        </pc:sldMkLst>
      </pc:sldChg>
      <pc:sldChg chg="modNotes">
        <pc:chgData name="Chee Peng Tan" userId="S::cheepeng.tan@aacsb.edu::5f2b026a-bba1-482a-b5e5-d31e9a8fbb0a" providerId="AD" clId="Web-{6796A4FC-C5D5-1C27-4E07-4EB085A0A2FB}" dt="2018-10-26T04:47:51.823" v="20"/>
        <pc:sldMkLst>
          <pc:docMk/>
          <pc:sldMk cId="1505706090" sldId="442"/>
        </pc:sldMkLst>
      </pc:sldChg>
      <pc:sldChg chg="addSp delSp modSp add replId modNotes">
        <pc:chgData name="Chee Peng Tan" userId="S::cheepeng.tan@aacsb.edu::5f2b026a-bba1-482a-b5e5-d31e9a8fbb0a" providerId="AD" clId="Web-{6796A4FC-C5D5-1C27-4E07-4EB085A0A2FB}" dt="2018-10-26T04:53:51.877" v="87"/>
        <pc:sldMkLst>
          <pc:docMk/>
          <pc:sldMk cId="2779685865" sldId="467"/>
        </pc:sldMkLst>
        <pc:spChg chg="del">
          <ac:chgData name="Chee Peng Tan" userId="S::cheepeng.tan@aacsb.edu::5f2b026a-bba1-482a-b5e5-d31e9a8fbb0a" providerId="AD" clId="Web-{6796A4FC-C5D5-1C27-4E07-4EB085A0A2FB}" dt="2018-10-26T04:50:11.107" v="46"/>
          <ac:spMkLst>
            <pc:docMk/>
            <pc:sldMk cId="2779685865" sldId="467"/>
            <ac:spMk id="5" creationId="{00000000-0000-0000-0000-000000000000}"/>
          </ac:spMkLst>
        </pc:spChg>
        <pc:picChg chg="add del mod">
          <ac:chgData name="Chee Peng Tan" userId="S::cheepeng.tan@aacsb.edu::5f2b026a-bba1-482a-b5e5-d31e9a8fbb0a" providerId="AD" clId="Web-{6796A4FC-C5D5-1C27-4E07-4EB085A0A2FB}" dt="2018-10-26T04:51:24.890" v="59"/>
          <ac:picMkLst>
            <pc:docMk/>
            <pc:sldMk cId="2779685865" sldId="467"/>
            <ac:picMk id="2" creationId="{A212654D-7443-4D89-800C-DECC9AAF61BF}"/>
          </ac:picMkLst>
        </pc:picChg>
        <pc:picChg chg="del">
          <ac:chgData name="Chee Peng Tan" userId="S::cheepeng.tan@aacsb.edu::5f2b026a-bba1-482a-b5e5-d31e9a8fbb0a" providerId="AD" clId="Web-{6796A4FC-C5D5-1C27-4E07-4EB085A0A2FB}" dt="2018-10-26T04:50:09.529" v="45"/>
          <ac:picMkLst>
            <pc:docMk/>
            <pc:sldMk cId="2779685865" sldId="467"/>
            <ac:picMk id="4" creationId="{00000000-0000-0000-0000-000000000000}"/>
          </ac:picMkLst>
        </pc:picChg>
        <pc:picChg chg="add del mod">
          <ac:chgData name="Chee Peng Tan" userId="S::cheepeng.tan@aacsb.edu::5f2b026a-bba1-482a-b5e5-d31e9a8fbb0a" providerId="AD" clId="Web-{6796A4FC-C5D5-1C27-4E07-4EB085A0A2FB}" dt="2018-10-26T04:51:24.030" v="58"/>
          <ac:picMkLst>
            <pc:docMk/>
            <pc:sldMk cId="2779685865" sldId="467"/>
            <ac:picMk id="7" creationId="{579E94B9-CD6A-4C6C-AA25-0ECA4EBC0E6A}"/>
          </ac:picMkLst>
        </pc:picChg>
        <pc:picChg chg="add del mod">
          <ac:chgData name="Chee Peng Tan" userId="S::cheepeng.tan@aacsb.edu::5f2b026a-bba1-482a-b5e5-d31e9a8fbb0a" providerId="AD" clId="Web-{6796A4FC-C5D5-1C27-4E07-4EB085A0A2FB}" dt="2018-10-26T04:51:43.359" v="68"/>
          <ac:picMkLst>
            <pc:docMk/>
            <pc:sldMk cId="2779685865" sldId="467"/>
            <ac:picMk id="9" creationId="{8F51096E-8240-4CBB-8B19-AF4C1F5DE48C}"/>
          </ac:picMkLst>
        </pc:picChg>
        <pc:picChg chg="add mod">
          <ac:chgData name="Chee Peng Tan" userId="S::cheepeng.tan@aacsb.edu::5f2b026a-bba1-482a-b5e5-d31e9a8fbb0a" providerId="AD" clId="Web-{6796A4FC-C5D5-1C27-4E07-4EB085A0A2FB}" dt="2018-10-26T04:53:00.016" v="78" actId="1076"/>
          <ac:picMkLst>
            <pc:docMk/>
            <pc:sldMk cId="2779685865" sldId="467"/>
            <ac:picMk id="11" creationId="{E2CD3B53-BAFD-48C7-8D58-16DF77690A99}"/>
          </ac:picMkLst>
        </pc:picChg>
        <pc:picChg chg="add mod">
          <ac:chgData name="Chee Peng Tan" userId="S::cheepeng.tan@aacsb.edu::5f2b026a-bba1-482a-b5e5-d31e9a8fbb0a" providerId="AD" clId="Web-{6796A4FC-C5D5-1C27-4E07-4EB085A0A2FB}" dt="2018-10-26T04:53:12.485" v="80" actId="14100"/>
          <ac:picMkLst>
            <pc:docMk/>
            <pc:sldMk cId="2779685865" sldId="467"/>
            <ac:picMk id="13" creationId="{15296509-9133-4A9C-8141-AB406D128458}"/>
          </ac:picMkLst>
        </pc:picChg>
        <pc:picChg chg="add mod">
          <ac:chgData name="Chee Peng Tan" userId="S::cheepeng.tan@aacsb.edu::5f2b026a-bba1-482a-b5e5-d31e9a8fbb0a" providerId="AD" clId="Web-{6796A4FC-C5D5-1C27-4E07-4EB085A0A2FB}" dt="2018-10-26T04:53:26.439" v="84" actId="1076"/>
          <ac:picMkLst>
            <pc:docMk/>
            <pc:sldMk cId="2779685865" sldId="467"/>
            <ac:picMk id="15" creationId="{7BCAC585-3A86-49C9-8D60-C6B083C1FABF}"/>
          </ac:picMkLst>
        </pc:picChg>
      </pc:sldChg>
    </pc:docChg>
  </pc:docChgLst>
  <pc:docChgLst>
    <pc:chgData name="Amy Memon" userId="S::amy.memon@aacsb.edu::a27e3f6a-0726-4c7b-9715-6065891b42b9" providerId="AD" clId="Web-{0CB75738-B455-12FC-D312-DC5559F2FB5C}"/>
    <pc:docChg chg="delSld modSld">
      <pc:chgData name="Amy Memon" userId="S::amy.memon@aacsb.edu::a27e3f6a-0726-4c7b-9715-6065891b42b9" providerId="AD" clId="Web-{0CB75738-B455-12FC-D312-DC5559F2FB5C}" dt="2018-10-26T03:02:02.939" v="116"/>
      <pc:docMkLst>
        <pc:docMk/>
      </pc:docMkLst>
      <pc:sldChg chg="modSp">
        <pc:chgData name="Amy Memon" userId="S::amy.memon@aacsb.edu::a27e3f6a-0726-4c7b-9715-6065891b42b9" providerId="AD" clId="Web-{0CB75738-B455-12FC-D312-DC5559F2FB5C}" dt="2018-10-26T02:58:35.484" v="38" actId="20577"/>
        <pc:sldMkLst>
          <pc:docMk/>
          <pc:sldMk cId="2430797522" sldId="259"/>
        </pc:sldMkLst>
        <pc:spChg chg="mod">
          <ac:chgData name="Amy Memon" userId="S::amy.memon@aacsb.edu::a27e3f6a-0726-4c7b-9715-6065891b42b9" providerId="AD" clId="Web-{0CB75738-B455-12FC-D312-DC5559F2FB5C}" dt="2018-10-26T02:58:35.484" v="38" actId="20577"/>
          <ac:spMkLst>
            <pc:docMk/>
            <pc:sldMk cId="2430797522" sldId="259"/>
            <ac:spMk id="3" creationId="{00000000-0000-0000-0000-000000000000}"/>
          </ac:spMkLst>
        </pc:spChg>
      </pc:sldChg>
      <pc:sldChg chg="addSp delSp modSp">
        <pc:chgData name="Amy Memon" userId="S::amy.memon@aacsb.edu::a27e3f6a-0726-4c7b-9715-6065891b42b9" providerId="AD" clId="Web-{0CB75738-B455-12FC-D312-DC5559F2FB5C}" dt="2018-10-26T03:02:02.939" v="116"/>
        <pc:sldMkLst>
          <pc:docMk/>
          <pc:sldMk cId="67203061" sldId="290"/>
        </pc:sldMkLst>
        <pc:spChg chg="mod">
          <ac:chgData name="Amy Memon" userId="S::amy.memon@aacsb.edu::a27e3f6a-0726-4c7b-9715-6065891b42b9" providerId="AD" clId="Web-{0CB75738-B455-12FC-D312-DC5559F2FB5C}" dt="2018-10-26T03:00:07.876" v="55" actId="20577"/>
          <ac:spMkLst>
            <pc:docMk/>
            <pc:sldMk cId="67203061" sldId="290"/>
            <ac:spMk id="2" creationId="{00000000-0000-0000-0000-000000000000}"/>
          </ac:spMkLst>
        </pc:spChg>
        <pc:spChg chg="del">
          <ac:chgData name="Amy Memon" userId="S::amy.memon@aacsb.edu::a27e3f6a-0726-4c7b-9715-6065891b42b9" providerId="AD" clId="Web-{0CB75738-B455-12FC-D312-DC5559F2FB5C}" dt="2018-10-26T03:00:04.766" v="54"/>
          <ac:spMkLst>
            <pc:docMk/>
            <pc:sldMk cId="67203061" sldId="290"/>
            <ac:spMk id="4" creationId="{73C394D3-AE4E-4C1C-86CD-521DD407B752}"/>
          </ac:spMkLst>
        </pc:spChg>
        <pc:picChg chg="add del mod">
          <ac:chgData name="Amy Memon" userId="S::amy.memon@aacsb.edu::a27e3f6a-0726-4c7b-9715-6065891b42b9" providerId="AD" clId="Web-{0CB75738-B455-12FC-D312-DC5559F2FB5C}" dt="2018-10-26T03:01:31.408" v="114"/>
          <ac:picMkLst>
            <pc:docMk/>
            <pc:sldMk cId="67203061" sldId="290"/>
            <ac:picMk id="5" creationId="{38E33014-3DE5-4303-BB85-E4BDDE1C043B}"/>
          </ac:picMkLst>
        </pc:picChg>
        <pc:picChg chg="add del mod">
          <ac:chgData name="Amy Memon" userId="S::amy.memon@aacsb.edu::a27e3f6a-0726-4c7b-9715-6065891b42b9" providerId="AD" clId="Web-{0CB75738-B455-12FC-D312-DC5559F2FB5C}" dt="2018-10-26T03:02:02.939" v="116"/>
          <ac:picMkLst>
            <pc:docMk/>
            <pc:sldMk cId="67203061" sldId="290"/>
            <ac:picMk id="7" creationId="{CF9E72A4-3F0D-4AF5-AE4C-1A47B9EAB3CC}"/>
          </ac:picMkLst>
        </pc:picChg>
      </pc:sldChg>
      <pc:sldChg chg="del">
        <pc:chgData name="Amy Memon" userId="S::amy.memon@aacsb.edu::a27e3f6a-0726-4c7b-9715-6065891b42b9" providerId="AD" clId="Web-{0CB75738-B455-12FC-D312-DC5559F2FB5C}" dt="2018-10-26T03:00:51.001" v="112"/>
        <pc:sldMkLst>
          <pc:docMk/>
          <pc:sldMk cId="2870288554" sldId="291"/>
        </pc:sldMkLst>
      </pc:sldChg>
      <pc:sldChg chg="del">
        <pc:chgData name="Amy Memon" userId="S::amy.memon@aacsb.edu::a27e3f6a-0726-4c7b-9715-6065891b42b9" providerId="AD" clId="Web-{0CB75738-B455-12FC-D312-DC5559F2FB5C}" dt="2018-10-26T03:00:51.001" v="111"/>
        <pc:sldMkLst>
          <pc:docMk/>
          <pc:sldMk cId="2853205621" sldId="292"/>
        </pc:sldMkLst>
      </pc:sldChg>
      <pc:sldChg chg="del">
        <pc:chgData name="Amy Memon" userId="S::amy.memon@aacsb.edu::a27e3f6a-0726-4c7b-9715-6065891b42b9" providerId="AD" clId="Web-{0CB75738-B455-12FC-D312-DC5559F2FB5C}" dt="2018-10-26T03:00:51.001" v="110"/>
        <pc:sldMkLst>
          <pc:docMk/>
          <pc:sldMk cId="3831359308" sldId="293"/>
        </pc:sldMkLst>
      </pc:sldChg>
      <pc:sldChg chg="del">
        <pc:chgData name="Amy Memon" userId="S::amy.memon@aacsb.edu::a27e3f6a-0726-4c7b-9715-6065891b42b9" providerId="AD" clId="Web-{0CB75738-B455-12FC-D312-DC5559F2FB5C}" dt="2018-10-26T03:00:51.001" v="108"/>
        <pc:sldMkLst>
          <pc:docMk/>
          <pc:sldMk cId="1715917526" sldId="296"/>
        </pc:sldMkLst>
      </pc:sldChg>
      <pc:sldChg chg="del">
        <pc:chgData name="Amy Memon" userId="S::amy.memon@aacsb.edu::a27e3f6a-0726-4c7b-9715-6065891b42b9" providerId="AD" clId="Web-{0CB75738-B455-12FC-D312-DC5559F2FB5C}" dt="2018-10-26T03:00:51.001" v="107"/>
        <pc:sldMkLst>
          <pc:docMk/>
          <pc:sldMk cId="2518978015" sldId="297"/>
        </pc:sldMkLst>
      </pc:sldChg>
      <pc:sldChg chg="del">
        <pc:chgData name="Amy Memon" userId="S::amy.memon@aacsb.edu::a27e3f6a-0726-4c7b-9715-6065891b42b9" providerId="AD" clId="Web-{0CB75738-B455-12FC-D312-DC5559F2FB5C}" dt="2018-10-26T03:00:51.001" v="106"/>
        <pc:sldMkLst>
          <pc:docMk/>
          <pc:sldMk cId="1715018652" sldId="298"/>
        </pc:sldMkLst>
      </pc:sldChg>
      <pc:sldChg chg="del">
        <pc:chgData name="Amy Memon" userId="S::amy.memon@aacsb.edu::a27e3f6a-0726-4c7b-9715-6065891b42b9" providerId="AD" clId="Web-{0CB75738-B455-12FC-D312-DC5559F2FB5C}" dt="2018-10-26T03:00:50.985" v="105"/>
        <pc:sldMkLst>
          <pc:docMk/>
          <pc:sldMk cId="3253799743" sldId="299"/>
        </pc:sldMkLst>
      </pc:sldChg>
      <pc:sldChg chg="del">
        <pc:chgData name="Amy Memon" userId="S::amy.memon@aacsb.edu::a27e3f6a-0726-4c7b-9715-6065891b42b9" providerId="AD" clId="Web-{0CB75738-B455-12FC-D312-DC5559F2FB5C}" dt="2018-10-26T03:00:50.970" v="102"/>
        <pc:sldMkLst>
          <pc:docMk/>
          <pc:sldMk cId="3412421483" sldId="302"/>
        </pc:sldMkLst>
      </pc:sldChg>
      <pc:sldChg chg="del">
        <pc:chgData name="Amy Memon" userId="S::amy.memon@aacsb.edu::a27e3f6a-0726-4c7b-9715-6065891b42b9" providerId="AD" clId="Web-{0CB75738-B455-12FC-D312-DC5559F2FB5C}" dt="2018-10-26T03:00:50.970" v="101"/>
        <pc:sldMkLst>
          <pc:docMk/>
          <pc:sldMk cId="3330709941" sldId="303"/>
        </pc:sldMkLst>
      </pc:sldChg>
      <pc:sldChg chg="del">
        <pc:chgData name="Amy Memon" userId="S::amy.memon@aacsb.edu::a27e3f6a-0726-4c7b-9715-6065891b42b9" providerId="AD" clId="Web-{0CB75738-B455-12FC-D312-DC5559F2FB5C}" dt="2018-10-26T03:00:50.970" v="100"/>
        <pc:sldMkLst>
          <pc:docMk/>
          <pc:sldMk cId="4140781145" sldId="304"/>
        </pc:sldMkLst>
      </pc:sldChg>
      <pc:sldChg chg="del">
        <pc:chgData name="Amy Memon" userId="S::amy.memon@aacsb.edu::a27e3f6a-0726-4c7b-9715-6065891b42b9" providerId="AD" clId="Web-{0CB75738-B455-12FC-D312-DC5559F2FB5C}" dt="2018-10-26T03:00:50.970" v="99"/>
        <pc:sldMkLst>
          <pc:docMk/>
          <pc:sldMk cId="1414094780" sldId="305"/>
        </pc:sldMkLst>
      </pc:sldChg>
      <pc:sldChg chg="del">
        <pc:chgData name="Amy Memon" userId="S::amy.memon@aacsb.edu::a27e3f6a-0726-4c7b-9715-6065891b42b9" providerId="AD" clId="Web-{0CB75738-B455-12FC-D312-DC5559F2FB5C}" dt="2018-10-26T03:00:50.970" v="98"/>
        <pc:sldMkLst>
          <pc:docMk/>
          <pc:sldMk cId="2681167759" sldId="306"/>
        </pc:sldMkLst>
      </pc:sldChg>
      <pc:sldChg chg="del">
        <pc:chgData name="Amy Memon" userId="S::amy.memon@aacsb.edu::a27e3f6a-0726-4c7b-9715-6065891b42b9" providerId="AD" clId="Web-{0CB75738-B455-12FC-D312-DC5559F2FB5C}" dt="2018-10-26T03:00:50.923" v="78"/>
        <pc:sldMkLst>
          <pc:docMk/>
          <pc:sldMk cId="2332486561" sldId="307"/>
        </pc:sldMkLst>
      </pc:sldChg>
      <pc:sldChg chg="del">
        <pc:chgData name="Amy Memon" userId="S::amy.memon@aacsb.edu::a27e3f6a-0726-4c7b-9715-6065891b42b9" providerId="AD" clId="Web-{0CB75738-B455-12FC-D312-DC5559F2FB5C}" dt="2018-10-26T03:00:50.954" v="96"/>
        <pc:sldMkLst>
          <pc:docMk/>
          <pc:sldMk cId="2697002058" sldId="308"/>
        </pc:sldMkLst>
      </pc:sldChg>
      <pc:sldChg chg="del">
        <pc:chgData name="Amy Memon" userId="S::amy.memon@aacsb.edu::a27e3f6a-0726-4c7b-9715-6065891b42b9" providerId="AD" clId="Web-{0CB75738-B455-12FC-D312-DC5559F2FB5C}" dt="2018-10-26T03:00:50.954" v="95"/>
        <pc:sldMkLst>
          <pc:docMk/>
          <pc:sldMk cId="1804174447" sldId="309"/>
        </pc:sldMkLst>
      </pc:sldChg>
      <pc:sldChg chg="del">
        <pc:chgData name="Amy Memon" userId="S::amy.memon@aacsb.edu::a27e3f6a-0726-4c7b-9715-6065891b42b9" providerId="AD" clId="Web-{0CB75738-B455-12FC-D312-DC5559F2FB5C}" dt="2018-10-26T03:00:50.954" v="94"/>
        <pc:sldMkLst>
          <pc:docMk/>
          <pc:sldMk cId="1423681820" sldId="310"/>
        </pc:sldMkLst>
      </pc:sldChg>
      <pc:sldChg chg="del">
        <pc:chgData name="Amy Memon" userId="S::amy.memon@aacsb.edu::a27e3f6a-0726-4c7b-9715-6065891b42b9" providerId="AD" clId="Web-{0CB75738-B455-12FC-D312-DC5559F2FB5C}" dt="2018-10-26T03:00:50.954" v="93"/>
        <pc:sldMkLst>
          <pc:docMk/>
          <pc:sldMk cId="4256680367" sldId="311"/>
        </pc:sldMkLst>
      </pc:sldChg>
      <pc:sldChg chg="del">
        <pc:chgData name="Amy Memon" userId="S::amy.memon@aacsb.edu::a27e3f6a-0726-4c7b-9715-6065891b42b9" providerId="AD" clId="Web-{0CB75738-B455-12FC-D312-DC5559F2FB5C}" dt="2018-10-26T03:00:50.939" v="92"/>
        <pc:sldMkLst>
          <pc:docMk/>
          <pc:sldMk cId="2720971676" sldId="313"/>
        </pc:sldMkLst>
      </pc:sldChg>
      <pc:sldChg chg="del">
        <pc:chgData name="Amy Memon" userId="S::amy.memon@aacsb.edu::a27e3f6a-0726-4c7b-9715-6065891b42b9" providerId="AD" clId="Web-{0CB75738-B455-12FC-D312-DC5559F2FB5C}" dt="2018-10-26T03:00:50.939" v="91"/>
        <pc:sldMkLst>
          <pc:docMk/>
          <pc:sldMk cId="104589830" sldId="314"/>
        </pc:sldMkLst>
      </pc:sldChg>
      <pc:sldChg chg="del">
        <pc:chgData name="Amy Memon" userId="S::amy.memon@aacsb.edu::a27e3f6a-0726-4c7b-9715-6065891b42b9" providerId="AD" clId="Web-{0CB75738-B455-12FC-D312-DC5559F2FB5C}" dt="2018-10-26T03:00:50.939" v="90"/>
        <pc:sldMkLst>
          <pc:docMk/>
          <pc:sldMk cId="1971597159" sldId="315"/>
        </pc:sldMkLst>
      </pc:sldChg>
      <pc:sldChg chg="del">
        <pc:chgData name="Amy Memon" userId="S::amy.memon@aacsb.edu::a27e3f6a-0726-4c7b-9715-6065891b42b9" providerId="AD" clId="Web-{0CB75738-B455-12FC-D312-DC5559F2FB5C}" dt="2018-10-26T03:00:50.939" v="87"/>
        <pc:sldMkLst>
          <pc:docMk/>
          <pc:sldMk cId="1117688912" sldId="316"/>
        </pc:sldMkLst>
      </pc:sldChg>
      <pc:sldChg chg="del">
        <pc:chgData name="Amy Memon" userId="S::amy.memon@aacsb.edu::a27e3f6a-0726-4c7b-9715-6065891b42b9" providerId="AD" clId="Web-{0CB75738-B455-12FC-D312-DC5559F2FB5C}" dt="2018-10-26T03:00:50.939" v="88"/>
        <pc:sldMkLst>
          <pc:docMk/>
          <pc:sldMk cId="2069250974" sldId="318"/>
        </pc:sldMkLst>
      </pc:sldChg>
      <pc:sldChg chg="del">
        <pc:chgData name="Amy Memon" userId="S::amy.memon@aacsb.edu::a27e3f6a-0726-4c7b-9715-6065891b42b9" providerId="AD" clId="Web-{0CB75738-B455-12FC-D312-DC5559F2FB5C}" dt="2018-10-26T03:00:50.923" v="81"/>
        <pc:sldMkLst>
          <pc:docMk/>
          <pc:sldMk cId="950939768" sldId="325"/>
        </pc:sldMkLst>
      </pc:sldChg>
      <pc:sldChg chg="del">
        <pc:chgData name="Amy Memon" userId="S::amy.memon@aacsb.edu::a27e3f6a-0726-4c7b-9715-6065891b42b9" providerId="AD" clId="Web-{0CB75738-B455-12FC-D312-DC5559F2FB5C}" dt="2018-10-26T03:00:50.923" v="80"/>
        <pc:sldMkLst>
          <pc:docMk/>
          <pc:sldMk cId="3870520035" sldId="326"/>
        </pc:sldMkLst>
      </pc:sldChg>
      <pc:sldChg chg="del">
        <pc:chgData name="Amy Memon" userId="S::amy.memon@aacsb.edu::a27e3f6a-0726-4c7b-9715-6065891b42b9" providerId="AD" clId="Web-{0CB75738-B455-12FC-D312-DC5559F2FB5C}" dt="2018-10-26T03:00:50.923" v="76"/>
        <pc:sldMkLst>
          <pc:docMk/>
          <pc:sldMk cId="2687314414" sldId="328"/>
        </pc:sldMkLst>
      </pc:sldChg>
      <pc:sldChg chg="del">
        <pc:chgData name="Amy Memon" userId="S::amy.memon@aacsb.edu::a27e3f6a-0726-4c7b-9715-6065891b42b9" providerId="AD" clId="Web-{0CB75738-B455-12FC-D312-DC5559F2FB5C}" dt="2018-10-26T03:00:50.923" v="75"/>
        <pc:sldMkLst>
          <pc:docMk/>
          <pc:sldMk cId="3766929626" sldId="329"/>
        </pc:sldMkLst>
      </pc:sldChg>
      <pc:sldChg chg="del">
        <pc:chgData name="Amy Memon" userId="S::amy.memon@aacsb.edu::a27e3f6a-0726-4c7b-9715-6065891b42b9" providerId="AD" clId="Web-{0CB75738-B455-12FC-D312-DC5559F2FB5C}" dt="2018-10-26T03:00:50.907" v="73"/>
        <pc:sldMkLst>
          <pc:docMk/>
          <pc:sldMk cId="3200293198" sldId="330"/>
        </pc:sldMkLst>
      </pc:sldChg>
      <pc:sldChg chg="del">
        <pc:chgData name="Amy Memon" userId="S::amy.memon@aacsb.edu::a27e3f6a-0726-4c7b-9715-6065891b42b9" providerId="AD" clId="Web-{0CB75738-B455-12FC-D312-DC5559F2FB5C}" dt="2018-10-26T03:00:50.907" v="70"/>
        <pc:sldMkLst>
          <pc:docMk/>
          <pc:sldMk cId="3931803210" sldId="333"/>
        </pc:sldMkLst>
      </pc:sldChg>
      <pc:sldChg chg="del">
        <pc:chgData name="Amy Memon" userId="S::amy.memon@aacsb.edu::a27e3f6a-0726-4c7b-9715-6065891b42b9" providerId="AD" clId="Web-{0CB75738-B455-12FC-D312-DC5559F2FB5C}" dt="2018-10-26T03:00:50.907" v="69"/>
        <pc:sldMkLst>
          <pc:docMk/>
          <pc:sldMk cId="3322969244" sldId="334"/>
        </pc:sldMkLst>
      </pc:sldChg>
      <pc:sldChg chg="del">
        <pc:chgData name="Amy Memon" userId="S::amy.memon@aacsb.edu::a27e3f6a-0726-4c7b-9715-6065891b42b9" providerId="AD" clId="Web-{0CB75738-B455-12FC-D312-DC5559F2FB5C}" dt="2018-10-26T03:00:50.907" v="68"/>
        <pc:sldMkLst>
          <pc:docMk/>
          <pc:sldMk cId="50785061" sldId="335"/>
        </pc:sldMkLst>
      </pc:sldChg>
      <pc:sldChg chg="del">
        <pc:chgData name="Amy Memon" userId="S::amy.memon@aacsb.edu::a27e3f6a-0726-4c7b-9715-6065891b42b9" providerId="AD" clId="Web-{0CB75738-B455-12FC-D312-DC5559F2FB5C}" dt="2018-10-26T03:00:50.907" v="67"/>
        <pc:sldMkLst>
          <pc:docMk/>
          <pc:sldMk cId="2610643938" sldId="336"/>
        </pc:sldMkLst>
      </pc:sldChg>
      <pc:sldChg chg="del">
        <pc:chgData name="Amy Memon" userId="S::amy.memon@aacsb.edu::a27e3f6a-0726-4c7b-9715-6065891b42b9" providerId="AD" clId="Web-{0CB75738-B455-12FC-D312-DC5559F2FB5C}" dt="2018-10-26T03:00:50.907" v="65"/>
        <pc:sldMkLst>
          <pc:docMk/>
          <pc:sldMk cId="670849746" sldId="338"/>
        </pc:sldMkLst>
      </pc:sldChg>
      <pc:sldChg chg="del">
        <pc:chgData name="Amy Memon" userId="S::amy.memon@aacsb.edu::a27e3f6a-0726-4c7b-9715-6065891b42b9" providerId="AD" clId="Web-{0CB75738-B455-12FC-D312-DC5559F2FB5C}" dt="2018-10-26T03:00:50.907" v="64"/>
        <pc:sldMkLst>
          <pc:docMk/>
          <pc:sldMk cId="1968740629" sldId="339"/>
        </pc:sldMkLst>
      </pc:sldChg>
      <pc:sldChg chg="del">
        <pc:chgData name="Amy Memon" userId="S::amy.memon@aacsb.edu::a27e3f6a-0726-4c7b-9715-6065891b42b9" providerId="AD" clId="Web-{0CB75738-B455-12FC-D312-DC5559F2FB5C}" dt="2018-10-26T03:00:50.907" v="63"/>
        <pc:sldMkLst>
          <pc:docMk/>
          <pc:sldMk cId="1485997985" sldId="340"/>
        </pc:sldMkLst>
      </pc:sldChg>
      <pc:sldChg chg="del">
        <pc:chgData name="Amy Memon" userId="S::amy.memon@aacsb.edu::a27e3f6a-0726-4c7b-9715-6065891b42b9" providerId="AD" clId="Web-{0CB75738-B455-12FC-D312-DC5559F2FB5C}" dt="2018-10-26T03:00:50.892" v="61"/>
        <pc:sldMkLst>
          <pc:docMk/>
          <pc:sldMk cId="1297627763" sldId="344"/>
        </pc:sldMkLst>
      </pc:sldChg>
      <pc:sldChg chg="del">
        <pc:chgData name="Amy Memon" userId="S::amy.memon@aacsb.edu::a27e3f6a-0726-4c7b-9715-6065891b42b9" providerId="AD" clId="Web-{0CB75738-B455-12FC-D312-DC5559F2FB5C}" dt="2018-10-26T03:00:50.985" v="104"/>
        <pc:sldMkLst>
          <pc:docMk/>
          <pc:sldMk cId="2149696857" sldId="348"/>
        </pc:sldMkLst>
      </pc:sldChg>
      <pc:sldChg chg="del">
        <pc:chgData name="Amy Memon" userId="S::amy.memon@aacsb.edu::a27e3f6a-0726-4c7b-9715-6065891b42b9" providerId="AD" clId="Web-{0CB75738-B455-12FC-D312-DC5559F2FB5C}" dt="2018-10-26T03:00:50.907" v="71"/>
        <pc:sldMkLst>
          <pc:docMk/>
          <pc:sldMk cId="2893088783" sldId="349"/>
        </pc:sldMkLst>
      </pc:sldChg>
      <pc:sldChg chg="del">
        <pc:chgData name="Amy Memon" userId="S::amy.memon@aacsb.edu::a27e3f6a-0726-4c7b-9715-6065891b42b9" providerId="AD" clId="Web-{0CB75738-B455-12FC-D312-DC5559F2FB5C}" dt="2018-10-26T03:00:51.001" v="109"/>
        <pc:sldMkLst>
          <pc:docMk/>
          <pc:sldMk cId="880314766" sldId="361"/>
        </pc:sldMkLst>
      </pc:sldChg>
      <pc:sldChg chg="del">
        <pc:chgData name="Amy Memon" userId="S::amy.memon@aacsb.edu::a27e3f6a-0726-4c7b-9715-6065891b42b9" providerId="AD" clId="Web-{0CB75738-B455-12FC-D312-DC5559F2FB5C}" dt="2018-10-26T03:00:50.907" v="66"/>
        <pc:sldMkLst>
          <pc:docMk/>
          <pc:sldMk cId="2080154536" sldId="369"/>
        </pc:sldMkLst>
      </pc:sldChg>
      <pc:sldChg chg="del">
        <pc:chgData name="Amy Memon" userId="S::amy.memon@aacsb.edu::a27e3f6a-0726-4c7b-9715-6065891b42b9" providerId="AD" clId="Web-{0CB75738-B455-12FC-D312-DC5559F2FB5C}" dt="2018-10-26T03:00:50.892" v="60"/>
        <pc:sldMkLst>
          <pc:docMk/>
          <pc:sldMk cId="2284398496" sldId="373"/>
        </pc:sldMkLst>
      </pc:sldChg>
      <pc:sldChg chg="del">
        <pc:chgData name="Amy Memon" userId="S::amy.memon@aacsb.edu::a27e3f6a-0726-4c7b-9715-6065891b42b9" providerId="AD" clId="Web-{0CB75738-B455-12FC-D312-DC5559F2FB5C}" dt="2018-10-26T03:00:50.892" v="59"/>
        <pc:sldMkLst>
          <pc:docMk/>
          <pc:sldMk cId="3694865409" sldId="374"/>
        </pc:sldMkLst>
      </pc:sldChg>
      <pc:sldChg chg="del">
        <pc:chgData name="Amy Memon" userId="S::amy.memon@aacsb.edu::a27e3f6a-0726-4c7b-9715-6065891b42b9" providerId="AD" clId="Web-{0CB75738-B455-12FC-D312-DC5559F2FB5C}" dt="2018-10-26T03:00:50.892" v="58"/>
        <pc:sldMkLst>
          <pc:docMk/>
          <pc:sldMk cId="1143012418" sldId="375"/>
        </pc:sldMkLst>
      </pc:sldChg>
      <pc:sldChg chg="del">
        <pc:chgData name="Amy Memon" userId="S::amy.memon@aacsb.edu::a27e3f6a-0726-4c7b-9715-6065891b42b9" providerId="AD" clId="Web-{0CB75738-B455-12FC-D312-DC5559F2FB5C}" dt="2018-10-26T03:00:50.907" v="72"/>
        <pc:sldMkLst>
          <pc:docMk/>
          <pc:sldMk cId="3797857851" sldId="376"/>
        </pc:sldMkLst>
      </pc:sldChg>
      <pc:sldChg chg="del">
        <pc:chgData name="Amy Memon" userId="S::amy.memon@aacsb.edu::a27e3f6a-0726-4c7b-9715-6065891b42b9" providerId="AD" clId="Web-{0CB75738-B455-12FC-D312-DC5559F2FB5C}" dt="2018-10-26T03:00:50.892" v="62"/>
        <pc:sldMkLst>
          <pc:docMk/>
          <pc:sldMk cId="1561486577" sldId="377"/>
        </pc:sldMkLst>
      </pc:sldChg>
      <pc:sldChg chg="del">
        <pc:chgData name="Amy Memon" userId="S::amy.memon@aacsb.edu::a27e3f6a-0726-4c7b-9715-6065891b42b9" providerId="AD" clId="Web-{0CB75738-B455-12FC-D312-DC5559F2FB5C}" dt="2018-10-26T03:00:50.939" v="89"/>
        <pc:sldMkLst>
          <pc:docMk/>
          <pc:sldMk cId="3093646612" sldId="378"/>
        </pc:sldMkLst>
      </pc:sldChg>
      <pc:sldChg chg="del">
        <pc:chgData name="Amy Memon" userId="S::amy.memon@aacsb.edu::a27e3f6a-0726-4c7b-9715-6065891b42b9" providerId="AD" clId="Web-{0CB75738-B455-12FC-D312-DC5559F2FB5C}" dt="2018-10-26T03:00:50.939" v="86"/>
        <pc:sldMkLst>
          <pc:docMk/>
          <pc:sldMk cId="3044646479" sldId="379"/>
        </pc:sldMkLst>
      </pc:sldChg>
      <pc:sldChg chg="del">
        <pc:chgData name="Amy Memon" userId="S::amy.memon@aacsb.edu::a27e3f6a-0726-4c7b-9715-6065891b42b9" providerId="AD" clId="Web-{0CB75738-B455-12FC-D312-DC5559F2FB5C}" dt="2018-10-26T03:00:50.939" v="85"/>
        <pc:sldMkLst>
          <pc:docMk/>
          <pc:sldMk cId="3417506750" sldId="380"/>
        </pc:sldMkLst>
      </pc:sldChg>
      <pc:sldChg chg="del">
        <pc:chgData name="Amy Memon" userId="S::amy.memon@aacsb.edu::a27e3f6a-0726-4c7b-9715-6065891b42b9" providerId="AD" clId="Web-{0CB75738-B455-12FC-D312-DC5559F2FB5C}" dt="2018-10-26T03:00:50.939" v="84"/>
        <pc:sldMkLst>
          <pc:docMk/>
          <pc:sldMk cId="3467132185" sldId="381"/>
        </pc:sldMkLst>
      </pc:sldChg>
      <pc:sldChg chg="del">
        <pc:chgData name="Amy Memon" userId="S::amy.memon@aacsb.edu::a27e3f6a-0726-4c7b-9715-6065891b42b9" providerId="AD" clId="Web-{0CB75738-B455-12FC-D312-DC5559F2FB5C}" dt="2018-10-26T03:00:50.939" v="83"/>
        <pc:sldMkLst>
          <pc:docMk/>
          <pc:sldMk cId="327382448" sldId="382"/>
        </pc:sldMkLst>
      </pc:sldChg>
      <pc:sldChg chg="del">
        <pc:chgData name="Amy Memon" userId="S::amy.memon@aacsb.edu::a27e3f6a-0726-4c7b-9715-6065891b42b9" providerId="AD" clId="Web-{0CB75738-B455-12FC-D312-DC5559F2FB5C}" dt="2018-10-26T03:00:50.923" v="82"/>
        <pc:sldMkLst>
          <pc:docMk/>
          <pc:sldMk cId="2636431" sldId="383"/>
        </pc:sldMkLst>
      </pc:sldChg>
      <pc:sldChg chg="modSp">
        <pc:chgData name="Amy Memon" userId="S::amy.memon@aacsb.edu::a27e3f6a-0726-4c7b-9715-6065891b42b9" providerId="AD" clId="Web-{0CB75738-B455-12FC-D312-DC5559F2FB5C}" dt="2018-10-26T02:59:28.500" v="52" actId="20577"/>
        <pc:sldMkLst>
          <pc:docMk/>
          <pc:sldMk cId="4186380807" sldId="384"/>
        </pc:sldMkLst>
        <pc:spChg chg="mod">
          <ac:chgData name="Amy Memon" userId="S::amy.memon@aacsb.edu::a27e3f6a-0726-4c7b-9715-6065891b42b9" providerId="AD" clId="Web-{0CB75738-B455-12FC-D312-DC5559F2FB5C}" dt="2018-10-26T02:59:28.500" v="52" actId="20577"/>
          <ac:spMkLst>
            <pc:docMk/>
            <pc:sldMk cId="4186380807" sldId="384"/>
            <ac:spMk id="6" creationId="{00000000-0000-0000-0000-000000000000}"/>
          </ac:spMkLst>
        </pc:spChg>
      </pc:sldChg>
      <pc:sldChg chg="del">
        <pc:chgData name="Amy Memon" userId="S::amy.memon@aacsb.edu::a27e3f6a-0726-4c7b-9715-6065891b42b9" providerId="AD" clId="Web-{0CB75738-B455-12FC-D312-DC5559F2FB5C}" dt="2018-10-26T03:00:50.923" v="79"/>
        <pc:sldMkLst>
          <pc:docMk/>
          <pc:sldMk cId="2288124014" sldId="428"/>
        </pc:sldMkLst>
      </pc:sldChg>
      <pc:sldChg chg="del">
        <pc:chgData name="Amy Memon" userId="S::amy.memon@aacsb.edu::a27e3f6a-0726-4c7b-9715-6065891b42b9" providerId="AD" clId="Web-{0CB75738-B455-12FC-D312-DC5559F2FB5C}" dt="2018-10-26T03:00:50.923" v="77"/>
        <pc:sldMkLst>
          <pc:docMk/>
          <pc:sldMk cId="825365509" sldId="430"/>
        </pc:sldMkLst>
      </pc:sldChg>
      <pc:sldChg chg="del">
        <pc:chgData name="Amy Memon" userId="S::amy.memon@aacsb.edu::a27e3f6a-0726-4c7b-9715-6065891b42b9" providerId="AD" clId="Web-{0CB75738-B455-12FC-D312-DC5559F2FB5C}" dt="2018-10-26T03:00:50.985" v="103"/>
        <pc:sldMkLst>
          <pc:docMk/>
          <pc:sldMk cId="1331844428" sldId="431"/>
        </pc:sldMkLst>
      </pc:sldChg>
      <pc:sldChg chg="del">
        <pc:chgData name="Amy Memon" userId="S::amy.memon@aacsb.edu::a27e3f6a-0726-4c7b-9715-6065891b42b9" providerId="AD" clId="Web-{0CB75738-B455-12FC-D312-DC5559F2FB5C}" dt="2018-10-26T03:00:50.970" v="97"/>
        <pc:sldMkLst>
          <pc:docMk/>
          <pc:sldMk cId="1791277621" sldId="432"/>
        </pc:sldMkLst>
      </pc:sldChg>
      <pc:sldChg chg="del">
        <pc:chgData name="Amy Memon" userId="S::amy.memon@aacsb.edu::a27e3f6a-0726-4c7b-9715-6065891b42b9" providerId="AD" clId="Web-{0CB75738-B455-12FC-D312-DC5559F2FB5C}" dt="2018-10-26T03:00:50.923" v="74"/>
        <pc:sldMkLst>
          <pc:docMk/>
          <pc:sldMk cId="1289218739" sldId="433"/>
        </pc:sldMkLst>
      </pc:sldChg>
    </pc:docChg>
  </pc:docChgLst>
  <pc:docChgLst>
    <pc:chgData name="Chee Peng Tan" userId="S::cheepeng.tan@aacsb.edu::5f2b026a-bba1-482a-b5e5-d31e9a8fbb0a" providerId="AD" clId="Web-{38DB7712-4CD1-0467-B027-99481E711D0B}"/>
    <pc:docChg chg="modSld">
      <pc:chgData name="Chee Peng Tan" userId="S::cheepeng.tan@aacsb.edu::5f2b026a-bba1-482a-b5e5-d31e9a8fbb0a" providerId="AD" clId="Web-{38DB7712-4CD1-0467-B027-99481E711D0B}" dt="2018-10-26T05:39:01.320" v="6"/>
      <pc:docMkLst>
        <pc:docMk/>
      </pc:docMkLst>
      <pc:sldChg chg="modNotes">
        <pc:chgData name="Chee Peng Tan" userId="S::cheepeng.tan@aacsb.edu::5f2b026a-bba1-482a-b5e5-d31e9a8fbb0a" providerId="AD" clId="Web-{38DB7712-4CD1-0467-B027-99481E711D0B}" dt="2018-10-26T05:39:01.320" v="6"/>
        <pc:sldMkLst>
          <pc:docMk/>
          <pc:sldMk cId="884996802" sldId="38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01C6BD-0E04-4E24-A016-7E3C65ACCFAA}"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1C2EAE54-E6C9-4F8D-BE24-979FFCB67640}">
      <dgm:prSet phldrT="[Text]"/>
      <dgm:spPr/>
      <dgm:t>
        <a:bodyPr/>
        <a:lstStyle/>
        <a:p>
          <a:r>
            <a:rPr lang="en-US"/>
            <a:t>Innovation</a:t>
          </a:r>
        </a:p>
      </dgm:t>
    </dgm:pt>
    <dgm:pt modelId="{CF71CE28-DE7F-4211-86A9-49DCF0F3A534}" type="parTrans" cxnId="{9DB12D50-25FE-4FA0-A21D-32BB4E4972C3}">
      <dgm:prSet/>
      <dgm:spPr/>
      <dgm:t>
        <a:bodyPr/>
        <a:lstStyle/>
        <a:p>
          <a:endParaRPr lang="en-US"/>
        </a:p>
      </dgm:t>
    </dgm:pt>
    <dgm:pt modelId="{BB6C56B9-1112-4F36-8B27-F0000D2A377D}" type="sibTrans" cxnId="{9DB12D50-25FE-4FA0-A21D-32BB4E4972C3}">
      <dgm:prSet/>
      <dgm:spPr/>
      <dgm:t>
        <a:bodyPr/>
        <a:lstStyle/>
        <a:p>
          <a:endParaRPr lang="en-US"/>
        </a:p>
      </dgm:t>
    </dgm:pt>
    <dgm:pt modelId="{0A8C5B9A-3474-4E5A-9E52-8A23207CF652}">
      <dgm:prSet phldrT="[Text]"/>
      <dgm:spPr/>
      <dgm:t>
        <a:bodyPr/>
        <a:lstStyle/>
        <a:p>
          <a:r>
            <a:rPr lang="en-US"/>
            <a:t>Engagement</a:t>
          </a:r>
        </a:p>
      </dgm:t>
    </dgm:pt>
    <dgm:pt modelId="{F3E927CC-BB9C-4299-B6B2-E63CF51B2F5C}" type="parTrans" cxnId="{A483AB09-1071-490B-9618-06F082283711}">
      <dgm:prSet/>
      <dgm:spPr/>
      <dgm:t>
        <a:bodyPr/>
        <a:lstStyle/>
        <a:p>
          <a:endParaRPr lang="en-US"/>
        </a:p>
      </dgm:t>
    </dgm:pt>
    <dgm:pt modelId="{56F5CD97-F9E5-4F9B-93E3-70389B8021E5}" type="sibTrans" cxnId="{A483AB09-1071-490B-9618-06F082283711}">
      <dgm:prSet/>
      <dgm:spPr/>
      <dgm:t>
        <a:bodyPr/>
        <a:lstStyle/>
        <a:p>
          <a:endParaRPr lang="en-US"/>
        </a:p>
      </dgm:t>
    </dgm:pt>
    <dgm:pt modelId="{B1F08B7C-90AE-4F57-8103-0EB55C91DE7B}">
      <dgm:prSet phldrT="[Text]"/>
      <dgm:spPr/>
      <dgm:t>
        <a:bodyPr/>
        <a:lstStyle/>
        <a:p>
          <a:r>
            <a:rPr lang="en-US"/>
            <a:t>Impact</a:t>
          </a:r>
        </a:p>
      </dgm:t>
    </dgm:pt>
    <dgm:pt modelId="{EA4B31A3-91B0-4C1F-B81B-55ED93253944}" type="parTrans" cxnId="{2A8AAF22-10A3-4C8E-B7F3-5C292E120E25}">
      <dgm:prSet/>
      <dgm:spPr/>
      <dgm:t>
        <a:bodyPr/>
        <a:lstStyle/>
        <a:p>
          <a:endParaRPr lang="en-US"/>
        </a:p>
      </dgm:t>
    </dgm:pt>
    <dgm:pt modelId="{D6C5B268-1A33-41BA-B2F3-70BC55BFBF19}" type="sibTrans" cxnId="{2A8AAF22-10A3-4C8E-B7F3-5C292E120E25}">
      <dgm:prSet/>
      <dgm:spPr/>
      <dgm:t>
        <a:bodyPr/>
        <a:lstStyle/>
        <a:p>
          <a:endParaRPr lang="en-US"/>
        </a:p>
      </dgm:t>
    </dgm:pt>
    <dgm:pt modelId="{DCDA0F1C-B04E-4982-8461-7D94278821AA}" type="pres">
      <dgm:prSet presAssocID="{9C01C6BD-0E04-4E24-A016-7E3C65ACCFAA}" presName="cycle" presStyleCnt="0">
        <dgm:presLayoutVars>
          <dgm:dir/>
          <dgm:resizeHandles val="exact"/>
        </dgm:presLayoutVars>
      </dgm:prSet>
      <dgm:spPr/>
      <dgm:t>
        <a:bodyPr/>
        <a:lstStyle/>
        <a:p>
          <a:endParaRPr lang="en-US"/>
        </a:p>
      </dgm:t>
    </dgm:pt>
    <dgm:pt modelId="{F85DBA55-AFF0-45B8-9A04-784922EA4018}" type="pres">
      <dgm:prSet presAssocID="{1C2EAE54-E6C9-4F8D-BE24-979FFCB67640}" presName="dummy" presStyleCnt="0"/>
      <dgm:spPr/>
    </dgm:pt>
    <dgm:pt modelId="{A32B1B8F-AA98-4798-824E-A6AE9C9A7FA9}" type="pres">
      <dgm:prSet presAssocID="{1C2EAE54-E6C9-4F8D-BE24-979FFCB67640}" presName="node" presStyleLbl="revTx" presStyleIdx="0" presStyleCnt="3" custScaleX="143712" custScaleY="57682">
        <dgm:presLayoutVars>
          <dgm:bulletEnabled val="1"/>
        </dgm:presLayoutVars>
      </dgm:prSet>
      <dgm:spPr/>
      <dgm:t>
        <a:bodyPr/>
        <a:lstStyle/>
        <a:p>
          <a:endParaRPr lang="en-US"/>
        </a:p>
      </dgm:t>
    </dgm:pt>
    <dgm:pt modelId="{AC31E915-3554-470F-9150-4291CFCBE2A5}" type="pres">
      <dgm:prSet presAssocID="{BB6C56B9-1112-4F36-8B27-F0000D2A377D}" presName="sibTrans" presStyleLbl="node1" presStyleIdx="0" presStyleCnt="3"/>
      <dgm:spPr/>
      <dgm:t>
        <a:bodyPr/>
        <a:lstStyle/>
        <a:p>
          <a:endParaRPr lang="en-US"/>
        </a:p>
      </dgm:t>
    </dgm:pt>
    <dgm:pt modelId="{DCD1D7B4-4D37-4FB8-A3B6-F336A3736417}" type="pres">
      <dgm:prSet presAssocID="{B1F08B7C-90AE-4F57-8103-0EB55C91DE7B}" presName="dummy" presStyleCnt="0"/>
      <dgm:spPr/>
    </dgm:pt>
    <dgm:pt modelId="{AEE3416B-3F81-4CD6-BD4F-90ACD9433AE2}" type="pres">
      <dgm:prSet presAssocID="{B1F08B7C-90AE-4F57-8103-0EB55C91DE7B}" presName="node" presStyleLbl="revTx" presStyleIdx="1" presStyleCnt="3">
        <dgm:presLayoutVars>
          <dgm:bulletEnabled val="1"/>
        </dgm:presLayoutVars>
      </dgm:prSet>
      <dgm:spPr/>
      <dgm:t>
        <a:bodyPr/>
        <a:lstStyle/>
        <a:p>
          <a:endParaRPr lang="en-US"/>
        </a:p>
      </dgm:t>
    </dgm:pt>
    <dgm:pt modelId="{72E72886-7F2A-4E14-BB3B-516C11E22C9B}" type="pres">
      <dgm:prSet presAssocID="{D6C5B268-1A33-41BA-B2F3-70BC55BFBF19}" presName="sibTrans" presStyleLbl="node1" presStyleIdx="1" presStyleCnt="3"/>
      <dgm:spPr/>
      <dgm:t>
        <a:bodyPr/>
        <a:lstStyle/>
        <a:p>
          <a:endParaRPr lang="en-US"/>
        </a:p>
      </dgm:t>
    </dgm:pt>
    <dgm:pt modelId="{110EA14B-0982-4E7E-A239-7C89FA7E1E9F}" type="pres">
      <dgm:prSet presAssocID="{0A8C5B9A-3474-4E5A-9E52-8A23207CF652}" presName="dummy" presStyleCnt="0"/>
      <dgm:spPr/>
    </dgm:pt>
    <dgm:pt modelId="{46689FD4-A809-4D7F-883C-471816D41069}" type="pres">
      <dgm:prSet presAssocID="{0A8C5B9A-3474-4E5A-9E52-8A23207CF652}" presName="node" presStyleLbl="revTx" presStyleIdx="2" presStyleCnt="3" custScaleX="137174" custScaleY="48338">
        <dgm:presLayoutVars>
          <dgm:bulletEnabled val="1"/>
        </dgm:presLayoutVars>
      </dgm:prSet>
      <dgm:spPr/>
      <dgm:t>
        <a:bodyPr/>
        <a:lstStyle/>
        <a:p>
          <a:endParaRPr lang="en-US"/>
        </a:p>
      </dgm:t>
    </dgm:pt>
    <dgm:pt modelId="{AD4A8158-E441-43AF-99CD-86FD7D86060C}" type="pres">
      <dgm:prSet presAssocID="{56F5CD97-F9E5-4F9B-93E3-70389B8021E5}" presName="sibTrans" presStyleLbl="node1" presStyleIdx="2" presStyleCnt="3"/>
      <dgm:spPr/>
      <dgm:t>
        <a:bodyPr/>
        <a:lstStyle/>
        <a:p>
          <a:endParaRPr lang="en-US"/>
        </a:p>
      </dgm:t>
    </dgm:pt>
  </dgm:ptLst>
  <dgm:cxnLst>
    <dgm:cxn modelId="{9DB12D50-25FE-4FA0-A21D-32BB4E4972C3}" srcId="{9C01C6BD-0E04-4E24-A016-7E3C65ACCFAA}" destId="{1C2EAE54-E6C9-4F8D-BE24-979FFCB67640}" srcOrd="0" destOrd="0" parTransId="{CF71CE28-DE7F-4211-86A9-49DCF0F3A534}" sibTransId="{BB6C56B9-1112-4F36-8B27-F0000D2A377D}"/>
    <dgm:cxn modelId="{EF9B838B-C5D3-4BFB-BE59-F5A0C21E6177}" type="presOf" srcId="{D6C5B268-1A33-41BA-B2F3-70BC55BFBF19}" destId="{72E72886-7F2A-4E14-BB3B-516C11E22C9B}" srcOrd="0" destOrd="0" presId="urn:microsoft.com/office/officeart/2005/8/layout/cycle1"/>
    <dgm:cxn modelId="{D1A83DB9-5741-4A1B-9704-7B2116344A62}" type="presOf" srcId="{B1F08B7C-90AE-4F57-8103-0EB55C91DE7B}" destId="{AEE3416B-3F81-4CD6-BD4F-90ACD9433AE2}" srcOrd="0" destOrd="0" presId="urn:microsoft.com/office/officeart/2005/8/layout/cycle1"/>
    <dgm:cxn modelId="{FE59D306-767D-4F31-A1E1-C9A69BE1E058}" type="presOf" srcId="{9C01C6BD-0E04-4E24-A016-7E3C65ACCFAA}" destId="{DCDA0F1C-B04E-4982-8461-7D94278821AA}" srcOrd="0" destOrd="0" presId="urn:microsoft.com/office/officeart/2005/8/layout/cycle1"/>
    <dgm:cxn modelId="{3BFEE4BB-64E9-481F-A650-92CA7E571DCC}" type="presOf" srcId="{0A8C5B9A-3474-4E5A-9E52-8A23207CF652}" destId="{46689FD4-A809-4D7F-883C-471816D41069}" srcOrd="0" destOrd="0" presId="urn:microsoft.com/office/officeart/2005/8/layout/cycle1"/>
    <dgm:cxn modelId="{5042FFAF-D68A-4C71-90F4-E8BD6139FC69}" type="presOf" srcId="{56F5CD97-F9E5-4F9B-93E3-70389B8021E5}" destId="{AD4A8158-E441-43AF-99CD-86FD7D86060C}" srcOrd="0" destOrd="0" presId="urn:microsoft.com/office/officeart/2005/8/layout/cycle1"/>
    <dgm:cxn modelId="{2A8AAF22-10A3-4C8E-B7F3-5C292E120E25}" srcId="{9C01C6BD-0E04-4E24-A016-7E3C65ACCFAA}" destId="{B1F08B7C-90AE-4F57-8103-0EB55C91DE7B}" srcOrd="1" destOrd="0" parTransId="{EA4B31A3-91B0-4C1F-B81B-55ED93253944}" sibTransId="{D6C5B268-1A33-41BA-B2F3-70BC55BFBF19}"/>
    <dgm:cxn modelId="{70EE0DB5-D4F7-473A-B8D9-0AC1CAB70BF6}" type="presOf" srcId="{BB6C56B9-1112-4F36-8B27-F0000D2A377D}" destId="{AC31E915-3554-470F-9150-4291CFCBE2A5}" srcOrd="0" destOrd="0" presId="urn:microsoft.com/office/officeart/2005/8/layout/cycle1"/>
    <dgm:cxn modelId="{E925FA14-2D9B-484E-B854-E697D0142441}" type="presOf" srcId="{1C2EAE54-E6C9-4F8D-BE24-979FFCB67640}" destId="{A32B1B8F-AA98-4798-824E-A6AE9C9A7FA9}" srcOrd="0" destOrd="0" presId="urn:microsoft.com/office/officeart/2005/8/layout/cycle1"/>
    <dgm:cxn modelId="{A483AB09-1071-490B-9618-06F082283711}" srcId="{9C01C6BD-0E04-4E24-A016-7E3C65ACCFAA}" destId="{0A8C5B9A-3474-4E5A-9E52-8A23207CF652}" srcOrd="2" destOrd="0" parTransId="{F3E927CC-BB9C-4299-B6B2-E63CF51B2F5C}" sibTransId="{56F5CD97-F9E5-4F9B-93E3-70389B8021E5}"/>
    <dgm:cxn modelId="{585256F9-B0C7-4798-AA44-E040282216A4}" type="presParOf" srcId="{DCDA0F1C-B04E-4982-8461-7D94278821AA}" destId="{F85DBA55-AFF0-45B8-9A04-784922EA4018}" srcOrd="0" destOrd="0" presId="urn:microsoft.com/office/officeart/2005/8/layout/cycle1"/>
    <dgm:cxn modelId="{4CBB1B1B-70CE-464F-80A6-FF6242400856}" type="presParOf" srcId="{DCDA0F1C-B04E-4982-8461-7D94278821AA}" destId="{A32B1B8F-AA98-4798-824E-A6AE9C9A7FA9}" srcOrd="1" destOrd="0" presId="urn:microsoft.com/office/officeart/2005/8/layout/cycle1"/>
    <dgm:cxn modelId="{D11B9AAD-88B2-44E3-8DF2-080BF48FA751}" type="presParOf" srcId="{DCDA0F1C-B04E-4982-8461-7D94278821AA}" destId="{AC31E915-3554-470F-9150-4291CFCBE2A5}" srcOrd="2" destOrd="0" presId="urn:microsoft.com/office/officeart/2005/8/layout/cycle1"/>
    <dgm:cxn modelId="{D0F7C1DB-AA5A-4411-AC21-84B671FF8779}" type="presParOf" srcId="{DCDA0F1C-B04E-4982-8461-7D94278821AA}" destId="{DCD1D7B4-4D37-4FB8-A3B6-F336A3736417}" srcOrd="3" destOrd="0" presId="urn:microsoft.com/office/officeart/2005/8/layout/cycle1"/>
    <dgm:cxn modelId="{E6C31596-B318-4BF7-B0BD-3B29B4E3FA44}" type="presParOf" srcId="{DCDA0F1C-B04E-4982-8461-7D94278821AA}" destId="{AEE3416B-3F81-4CD6-BD4F-90ACD9433AE2}" srcOrd="4" destOrd="0" presId="urn:microsoft.com/office/officeart/2005/8/layout/cycle1"/>
    <dgm:cxn modelId="{A8BD8269-6AFA-41D6-A0FC-4B427498364A}" type="presParOf" srcId="{DCDA0F1C-B04E-4982-8461-7D94278821AA}" destId="{72E72886-7F2A-4E14-BB3B-516C11E22C9B}" srcOrd="5" destOrd="0" presId="urn:microsoft.com/office/officeart/2005/8/layout/cycle1"/>
    <dgm:cxn modelId="{1E787502-4510-472F-BAEC-502D8C558AF7}" type="presParOf" srcId="{DCDA0F1C-B04E-4982-8461-7D94278821AA}" destId="{110EA14B-0982-4E7E-A239-7C89FA7E1E9F}" srcOrd="6" destOrd="0" presId="urn:microsoft.com/office/officeart/2005/8/layout/cycle1"/>
    <dgm:cxn modelId="{194A2484-78D6-4BEF-B8FE-82ADD9F700D1}" type="presParOf" srcId="{DCDA0F1C-B04E-4982-8461-7D94278821AA}" destId="{46689FD4-A809-4D7F-883C-471816D41069}" srcOrd="7" destOrd="0" presId="urn:microsoft.com/office/officeart/2005/8/layout/cycle1"/>
    <dgm:cxn modelId="{F68DE19C-C352-4F34-8E25-130EC4CA82FA}" type="presParOf" srcId="{DCDA0F1C-B04E-4982-8461-7D94278821AA}" destId="{AD4A8158-E441-43AF-99CD-86FD7D86060C}" srcOrd="8"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2CB90E-68FF-4707-A3B3-6229E31BD6B3}" type="doc">
      <dgm:prSet loTypeId="urn:microsoft.com/office/officeart/2005/8/layout/hierarchy3" loCatId="hierarchy" qsTypeId="urn:microsoft.com/office/officeart/2005/8/quickstyle/simple1" qsCatId="simple" csTypeId="urn:microsoft.com/office/officeart/2005/8/colors/accent1_1" csCatId="accent1" phldr="1"/>
      <dgm:spPr/>
      <dgm:t>
        <a:bodyPr/>
        <a:lstStyle/>
        <a:p>
          <a:endParaRPr lang="en-US"/>
        </a:p>
      </dgm:t>
    </dgm:pt>
    <dgm:pt modelId="{503818D4-2E52-4807-B32A-1EBC8AA39DA0}">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1400">
              <a:solidFill>
                <a:schemeClr val="bg1"/>
              </a:solidFill>
              <a:cs typeface="Arial"/>
            </a:rPr>
            <a:t>Year 1</a:t>
          </a:r>
          <a:endParaRPr lang="en-US" sz="1400">
            <a:solidFill>
              <a:schemeClr val="bg1"/>
            </a:solidFill>
            <a:latin typeface="Arial"/>
            <a:cs typeface="Arial"/>
          </a:endParaRPr>
        </a:p>
      </dgm:t>
    </dgm:pt>
    <dgm:pt modelId="{F54CC423-2788-43E3-A146-926FBC2FE669}" type="parTrans" cxnId="{FAB1CDCB-A52B-4B52-BCB1-26F35605A2CE}">
      <dgm:prSet/>
      <dgm:spPr/>
      <dgm:t>
        <a:bodyPr/>
        <a:lstStyle/>
        <a:p>
          <a:endParaRPr lang="en-US"/>
        </a:p>
      </dgm:t>
    </dgm:pt>
    <dgm:pt modelId="{5DAC06DC-D15B-4181-8039-859BCBDB6B7F}" type="sibTrans" cxnId="{FAB1CDCB-A52B-4B52-BCB1-26F35605A2CE}">
      <dgm:prSet/>
      <dgm:spPr/>
      <dgm:t>
        <a:bodyPr/>
        <a:lstStyle/>
        <a:p>
          <a:endParaRPr lang="en-US"/>
        </a:p>
      </dgm:t>
    </dgm:pt>
    <dgm:pt modelId="{60DE10ED-1753-43D3-AF0E-2AE42C2E4722}">
      <dgm:prSet phldrT="[Text]" custT="1"/>
      <dgm:spPr/>
      <dgm:t>
        <a:bodyPr/>
        <a:lstStyle/>
        <a:p>
          <a:r>
            <a:rPr lang="en-US" sz="900">
              <a:cs typeface="Arial"/>
            </a:rPr>
            <a:t>Mentor assignment and onsite visit</a:t>
          </a:r>
        </a:p>
      </dgm:t>
    </dgm:pt>
    <dgm:pt modelId="{AD66C95A-40FF-4BB0-8D67-32D05D5CF298}" type="parTrans" cxnId="{A43372ED-A807-45AE-9445-4F27D726B87F}">
      <dgm:prSet/>
      <dgm:spPr/>
      <dgm:t>
        <a:bodyPr/>
        <a:lstStyle/>
        <a:p>
          <a:endParaRPr lang="en-US"/>
        </a:p>
      </dgm:t>
    </dgm:pt>
    <dgm:pt modelId="{F274C907-DD13-454C-ADDE-9B0EB1A66C4C}" type="sibTrans" cxnId="{A43372ED-A807-45AE-9445-4F27D726B87F}">
      <dgm:prSet/>
      <dgm:spPr/>
      <dgm:t>
        <a:bodyPr/>
        <a:lstStyle/>
        <a:p>
          <a:endParaRPr lang="en-US"/>
        </a:p>
      </dgm:t>
    </dgm:pt>
    <dgm:pt modelId="{5C0A74BE-2FFA-4BE4-AA00-444582C7B1FE}">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1400">
              <a:solidFill>
                <a:schemeClr val="bg1"/>
              </a:solidFill>
              <a:cs typeface="Arial"/>
            </a:rPr>
            <a:t>Year 2</a:t>
          </a:r>
        </a:p>
      </dgm:t>
    </dgm:pt>
    <dgm:pt modelId="{46546F81-FEB6-46F2-BBDB-9AFB413CAF25}" type="parTrans" cxnId="{3370EBD4-6D5E-452C-B93F-91AAB79082B5}">
      <dgm:prSet/>
      <dgm:spPr/>
      <dgm:t>
        <a:bodyPr/>
        <a:lstStyle/>
        <a:p>
          <a:endParaRPr lang="en-US"/>
        </a:p>
      </dgm:t>
    </dgm:pt>
    <dgm:pt modelId="{650DFB3B-F261-4F49-BA18-7A789DE25120}" type="sibTrans" cxnId="{3370EBD4-6D5E-452C-B93F-91AAB79082B5}">
      <dgm:prSet/>
      <dgm:spPr/>
      <dgm:t>
        <a:bodyPr/>
        <a:lstStyle/>
        <a:p>
          <a:endParaRPr lang="en-US"/>
        </a:p>
      </dgm:t>
    </dgm:pt>
    <dgm:pt modelId="{F77CEDF1-519A-49B1-8A8D-1A7534E50624}">
      <dgm:prSet phldrT="[Text]" custT="1"/>
      <dgm:spPr/>
      <dgm:t>
        <a:bodyPr/>
        <a:lstStyle/>
        <a:p>
          <a:r>
            <a:rPr lang="en-US" sz="900" err="1">
              <a:solidFill>
                <a:schemeClr val="tx1"/>
              </a:solidFill>
              <a:cs typeface="Arial"/>
            </a:rPr>
            <a:t>iSER</a:t>
          </a:r>
          <a:r>
            <a:rPr lang="en-US" sz="900">
              <a:solidFill>
                <a:schemeClr val="tx1"/>
              </a:solidFill>
              <a:cs typeface="Arial"/>
            </a:rPr>
            <a:t> </a:t>
          </a:r>
          <a:r>
            <a:rPr lang="en-US" sz="900">
              <a:cs typeface="Arial"/>
            </a:rPr>
            <a:t>development cont'd</a:t>
          </a:r>
        </a:p>
      </dgm:t>
    </dgm:pt>
    <dgm:pt modelId="{E4B5E7EB-1FA2-4B32-A4DD-9856515C4D3B}" type="parTrans" cxnId="{040E0B02-CA49-48CC-97DB-FFC670D9E225}">
      <dgm:prSet/>
      <dgm:spPr/>
      <dgm:t>
        <a:bodyPr/>
        <a:lstStyle/>
        <a:p>
          <a:endParaRPr lang="en-US"/>
        </a:p>
      </dgm:t>
    </dgm:pt>
    <dgm:pt modelId="{7B8E74FA-82E3-4343-A05B-8081FC2C9578}" type="sibTrans" cxnId="{040E0B02-CA49-48CC-97DB-FFC670D9E225}">
      <dgm:prSet/>
      <dgm:spPr/>
      <dgm:t>
        <a:bodyPr/>
        <a:lstStyle/>
        <a:p>
          <a:endParaRPr lang="en-US"/>
        </a:p>
      </dgm:t>
    </dgm:pt>
    <dgm:pt modelId="{64E8B1FD-4411-455A-B4B4-35DCB8D3537A}">
      <dgm:prSet phldrT="[Text]" custT="1"/>
      <dgm:spPr/>
      <dgm:t>
        <a:bodyPr/>
        <a:lstStyle/>
        <a:p>
          <a:r>
            <a:rPr lang="en-US" sz="900">
              <a:cs typeface="Arial"/>
            </a:rPr>
            <a:t>Onsite mentor visit, if necessary</a:t>
          </a:r>
        </a:p>
      </dgm:t>
    </dgm:pt>
    <dgm:pt modelId="{E9E59B31-3B3A-46B2-9EDF-CEB46DC17EEE}" type="parTrans" cxnId="{4FE19B76-91F8-4820-8D05-8622B53E081D}">
      <dgm:prSet/>
      <dgm:spPr/>
      <dgm:t>
        <a:bodyPr/>
        <a:lstStyle/>
        <a:p>
          <a:endParaRPr lang="en-US"/>
        </a:p>
      </dgm:t>
    </dgm:pt>
    <dgm:pt modelId="{156251F7-8A20-4FB8-A70F-B866BE3F7816}" type="sibTrans" cxnId="{4FE19B76-91F8-4820-8D05-8622B53E081D}">
      <dgm:prSet/>
      <dgm:spPr/>
      <dgm:t>
        <a:bodyPr/>
        <a:lstStyle/>
        <a:p>
          <a:endParaRPr lang="en-US"/>
        </a:p>
      </dgm:t>
    </dgm:pt>
    <dgm:pt modelId="{3B1BCF33-3F23-403B-B10D-B9E48E46F61D}">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1400">
              <a:cs typeface="Arial"/>
            </a:rPr>
            <a:t>Year 3</a:t>
          </a:r>
        </a:p>
      </dgm:t>
    </dgm:pt>
    <dgm:pt modelId="{00D861D1-B09B-4929-B1FC-04B7FD1EF694}" type="parTrans" cxnId="{81251117-BCF2-4295-96DB-8108A43DAE0B}">
      <dgm:prSet/>
      <dgm:spPr/>
      <dgm:t>
        <a:bodyPr/>
        <a:lstStyle/>
        <a:p>
          <a:endParaRPr lang="en-US"/>
        </a:p>
      </dgm:t>
    </dgm:pt>
    <dgm:pt modelId="{2C3632C6-9D02-4D3E-9888-7CCDFC2220A6}" type="sibTrans" cxnId="{81251117-BCF2-4295-96DB-8108A43DAE0B}">
      <dgm:prSet/>
      <dgm:spPr/>
      <dgm:t>
        <a:bodyPr/>
        <a:lstStyle/>
        <a:p>
          <a:endParaRPr lang="en-US"/>
        </a:p>
      </dgm:t>
    </dgm:pt>
    <dgm:pt modelId="{50B86A5F-5CAD-4440-96DD-9B1A204068A2}">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1400">
              <a:cs typeface="Arial"/>
            </a:rPr>
            <a:t>Year 4</a:t>
          </a:r>
        </a:p>
      </dgm:t>
    </dgm:pt>
    <dgm:pt modelId="{C03CD454-3928-4974-B847-CB187D4ADED6}" type="parTrans" cxnId="{48324F4C-01E7-479E-8239-736F07188A58}">
      <dgm:prSet/>
      <dgm:spPr/>
      <dgm:t>
        <a:bodyPr/>
        <a:lstStyle/>
        <a:p>
          <a:endParaRPr lang="en-US"/>
        </a:p>
      </dgm:t>
    </dgm:pt>
    <dgm:pt modelId="{4402E6C3-712C-45A8-9927-71B5635AE6E5}" type="sibTrans" cxnId="{48324F4C-01E7-479E-8239-736F07188A58}">
      <dgm:prSet/>
      <dgm:spPr/>
      <dgm:t>
        <a:bodyPr/>
        <a:lstStyle/>
        <a:p>
          <a:endParaRPr lang="en-US"/>
        </a:p>
      </dgm:t>
    </dgm:pt>
    <dgm:pt modelId="{C3CD3DF3-545B-4020-B9F2-B4FC50B1E070}">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1400">
              <a:cs typeface="Arial"/>
            </a:rPr>
            <a:t>Year 5</a:t>
          </a:r>
        </a:p>
      </dgm:t>
    </dgm:pt>
    <dgm:pt modelId="{6B4A4779-1E27-442D-A007-30F85CD17BA4}" type="parTrans" cxnId="{767E1AA4-CD37-40FC-8232-EAEBB31BD06C}">
      <dgm:prSet/>
      <dgm:spPr/>
      <dgm:t>
        <a:bodyPr/>
        <a:lstStyle/>
        <a:p>
          <a:endParaRPr lang="en-US"/>
        </a:p>
      </dgm:t>
    </dgm:pt>
    <dgm:pt modelId="{84C3F1FC-99A7-4F77-A501-C767120EDE5A}" type="sibTrans" cxnId="{767E1AA4-CD37-40FC-8232-EAEBB31BD06C}">
      <dgm:prSet/>
      <dgm:spPr/>
      <dgm:t>
        <a:bodyPr/>
        <a:lstStyle/>
        <a:p>
          <a:endParaRPr lang="en-US"/>
        </a:p>
      </dgm:t>
    </dgm:pt>
    <dgm:pt modelId="{AAF9DC98-CC1B-4105-A525-CE4242111A27}">
      <dgm:prSet phldrT="[Text]"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sz="1400">
              <a:ln>
                <a:noFill/>
              </a:ln>
              <a:solidFill>
                <a:schemeClr val="bg1"/>
              </a:solidFill>
              <a:cs typeface="Arial"/>
            </a:rPr>
            <a:t>Year 6</a:t>
          </a:r>
        </a:p>
      </dgm:t>
    </dgm:pt>
    <dgm:pt modelId="{6ADFB59F-E7BC-4843-8646-A806527271A1}" type="parTrans" cxnId="{0028ABBE-F9BC-413A-B444-5C5EC00F31AF}">
      <dgm:prSet/>
      <dgm:spPr/>
      <dgm:t>
        <a:bodyPr/>
        <a:lstStyle/>
        <a:p>
          <a:endParaRPr lang="en-US"/>
        </a:p>
      </dgm:t>
    </dgm:pt>
    <dgm:pt modelId="{6590F42A-6AE6-4B0F-AEAC-3BE79CDF2911}" type="sibTrans" cxnId="{0028ABBE-F9BC-413A-B444-5C5EC00F31AF}">
      <dgm:prSet/>
      <dgm:spPr/>
      <dgm:t>
        <a:bodyPr/>
        <a:lstStyle/>
        <a:p>
          <a:endParaRPr lang="en-US"/>
        </a:p>
      </dgm:t>
    </dgm:pt>
    <dgm:pt modelId="{E94AE9E3-A261-403E-91EF-53A9823824B9}">
      <dgm:prSet phldrT="[Text]"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sz="1400">
              <a:ln>
                <a:noFill/>
              </a:ln>
              <a:solidFill>
                <a:schemeClr val="bg1"/>
              </a:solidFill>
              <a:cs typeface="Arial"/>
            </a:rPr>
            <a:t>Year 7</a:t>
          </a:r>
        </a:p>
      </dgm:t>
    </dgm:pt>
    <dgm:pt modelId="{E848C8A7-F0A1-445F-A29B-636C2D5B7DD8}" type="parTrans" cxnId="{7DF50E39-0CEE-4303-961D-30926350AD95}">
      <dgm:prSet/>
      <dgm:spPr/>
      <dgm:t>
        <a:bodyPr/>
        <a:lstStyle/>
        <a:p>
          <a:endParaRPr lang="en-US"/>
        </a:p>
      </dgm:t>
    </dgm:pt>
    <dgm:pt modelId="{B09E2663-6261-4CD0-9561-5CC72E32BB87}" type="sibTrans" cxnId="{7DF50E39-0CEE-4303-961D-30926350AD95}">
      <dgm:prSet/>
      <dgm:spPr/>
      <dgm:t>
        <a:bodyPr/>
        <a:lstStyle/>
        <a:p>
          <a:endParaRPr lang="en-US"/>
        </a:p>
      </dgm:t>
    </dgm:pt>
    <dgm:pt modelId="{1DA8FE55-83AF-47C0-A5F7-B56C410AE599}">
      <dgm:prSet phldrT="[Text]" custT="1"/>
      <dgm:spPr/>
      <dgm:t>
        <a:bodyPr/>
        <a:lstStyle/>
        <a:p>
          <a:r>
            <a:rPr lang="en-US" sz="900" err="1">
              <a:solidFill>
                <a:schemeClr val="tx1"/>
              </a:solidFill>
              <a:cs typeface="Arial"/>
            </a:rPr>
            <a:t>iSER</a:t>
          </a:r>
          <a:r>
            <a:rPr lang="en-US" sz="900">
              <a:solidFill>
                <a:schemeClr val="tx1"/>
              </a:solidFill>
              <a:cs typeface="Arial"/>
            </a:rPr>
            <a:t> </a:t>
          </a:r>
          <a:r>
            <a:rPr lang="en-US" sz="900">
              <a:cs typeface="Arial"/>
            </a:rPr>
            <a:t>development</a:t>
          </a:r>
        </a:p>
      </dgm:t>
    </dgm:pt>
    <dgm:pt modelId="{2CD018C7-BA48-4BF6-89F2-2BD2FCAFC571}" type="parTrans" cxnId="{B8326D9D-C310-4E74-AA93-2192246ADE47}">
      <dgm:prSet/>
      <dgm:spPr/>
      <dgm:t>
        <a:bodyPr/>
        <a:lstStyle/>
        <a:p>
          <a:endParaRPr lang="en-US"/>
        </a:p>
      </dgm:t>
    </dgm:pt>
    <dgm:pt modelId="{BCE24845-45E8-4D4D-8B61-284B6FC3F50E}" type="sibTrans" cxnId="{B8326D9D-C310-4E74-AA93-2192246ADE47}">
      <dgm:prSet/>
      <dgm:spPr/>
      <dgm:t>
        <a:bodyPr/>
        <a:lstStyle/>
        <a:p>
          <a:endParaRPr lang="en-US"/>
        </a:p>
      </dgm:t>
    </dgm:pt>
    <dgm:pt modelId="{2FBC93AA-50C9-4DB4-91CA-5276165AA87D}">
      <dgm:prSet phldrT="[Text]" custT="1"/>
      <dgm:spPr/>
      <dgm:t>
        <a:bodyPr/>
        <a:lstStyle/>
        <a:p>
          <a:r>
            <a:rPr lang="en-US" sz="900">
              <a:cs typeface="Arial"/>
            </a:rPr>
            <a:t>Committee review: </a:t>
          </a:r>
          <a:r>
            <a:rPr lang="en-US" sz="900" err="1">
              <a:solidFill>
                <a:schemeClr val="accent3"/>
              </a:solidFill>
              <a:cs typeface="Arial"/>
            </a:rPr>
            <a:t>iSER</a:t>
          </a:r>
          <a:endParaRPr lang="en-US" sz="900">
            <a:solidFill>
              <a:schemeClr val="accent3"/>
            </a:solidFill>
            <a:cs typeface="Arial"/>
          </a:endParaRPr>
        </a:p>
      </dgm:t>
    </dgm:pt>
    <dgm:pt modelId="{BDA3FF2D-FC21-4FA8-8357-16AEDFFF16C3}" type="parTrans" cxnId="{D9643837-9744-42C9-B969-06161E578D44}">
      <dgm:prSet/>
      <dgm:spPr/>
      <dgm:t>
        <a:bodyPr/>
        <a:lstStyle/>
        <a:p>
          <a:endParaRPr lang="en-US"/>
        </a:p>
      </dgm:t>
    </dgm:pt>
    <dgm:pt modelId="{397E497A-5844-4D8B-AC7B-0B8350FFED1A}" type="sibTrans" cxnId="{D9643837-9744-42C9-B969-06161E578D44}">
      <dgm:prSet/>
      <dgm:spPr/>
      <dgm:t>
        <a:bodyPr/>
        <a:lstStyle/>
        <a:p>
          <a:endParaRPr lang="en-US"/>
        </a:p>
      </dgm:t>
    </dgm:pt>
    <dgm:pt modelId="{3D8A7985-5D62-40C8-8DAE-44EF36C85083}">
      <dgm:prSet phldrT="[Text]" custT="1">
        <dgm:style>
          <a:lnRef idx="2">
            <a:schemeClr val="accent2"/>
          </a:lnRef>
          <a:fillRef idx="1">
            <a:schemeClr val="lt1"/>
          </a:fillRef>
          <a:effectRef idx="0">
            <a:schemeClr val="accent2"/>
          </a:effectRef>
          <a:fontRef idx="minor">
            <a:schemeClr val="dk1"/>
          </a:fontRef>
        </dgm:style>
      </dgm:prSet>
      <dgm:spPr/>
      <dgm:t>
        <a:bodyPr/>
        <a:lstStyle/>
        <a:p>
          <a:r>
            <a:rPr lang="en-US" sz="900">
              <a:cs typeface="Arial"/>
            </a:rPr>
            <a:t>Possible invitation to </a:t>
          </a:r>
          <a:r>
            <a:rPr lang="en-US" sz="900">
              <a:solidFill>
                <a:schemeClr val="accent3"/>
              </a:solidFill>
              <a:cs typeface="Arial"/>
            </a:rPr>
            <a:t>apply</a:t>
          </a:r>
          <a:r>
            <a:rPr lang="en-US" sz="900">
              <a:cs typeface="Arial"/>
            </a:rPr>
            <a:t> for a visit</a:t>
          </a:r>
        </a:p>
      </dgm:t>
    </dgm:pt>
    <dgm:pt modelId="{E9B7075A-9D80-48AB-8865-C326302651CC}" type="parTrans" cxnId="{E762D7BE-0B32-49F0-ABDA-090D6D0C3070}">
      <dgm:prSet/>
      <dgm:spPr/>
      <dgm:t>
        <a:bodyPr/>
        <a:lstStyle/>
        <a:p>
          <a:endParaRPr lang="en-US"/>
        </a:p>
      </dgm:t>
    </dgm:pt>
    <dgm:pt modelId="{D4CA12E7-236E-49C5-8178-D20CE85568A2}" type="sibTrans" cxnId="{E762D7BE-0B32-49F0-ABDA-090D6D0C3070}">
      <dgm:prSet/>
      <dgm:spPr/>
      <dgm:t>
        <a:bodyPr/>
        <a:lstStyle/>
        <a:p>
          <a:endParaRPr lang="en-US"/>
        </a:p>
      </dgm:t>
    </dgm:pt>
    <dgm:pt modelId="{B0D8D2A9-B566-4FD2-88A0-358EBF5D2146}">
      <dgm:prSet phldrT="[Text]" custT="1"/>
      <dgm:spPr/>
      <dgm:t>
        <a:bodyPr/>
        <a:lstStyle/>
        <a:p>
          <a:r>
            <a:rPr lang="en-US" sz="900">
              <a:cs typeface="Arial"/>
            </a:rPr>
            <a:t> Onsite mentor visit, if necessary</a:t>
          </a:r>
        </a:p>
      </dgm:t>
    </dgm:pt>
    <dgm:pt modelId="{1F712F52-9B4A-4E43-A13A-0346D52E02C1}" type="parTrans" cxnId="{F5CDB0A4-DDEF-42DA-AF15-F8141A27509D}">
      <dgm:prSet/>
      <dgm:spPr/>
      <dgm:t>
        <a:bodyPr/>
        <a:lstStyle/>
        <a:p>
          <a:endParaRPr lang="en-US"/>
        </a:p>
      </dgm:t>
    </dgm:pt>
    <dgm:pt modelId="{AB366106-4BC1-45EA-82BF-B36CB730D60B}" type="sibTrans" cxnId="{F5CDB0A4-DDEF-42DA-AF15-F8141A27509D}">
      <dgm:prSet/>
      <dgm:spPr/>
      <dgm:t>
        <a:bodyPr/>
        <a:lstStyle/>
        <a:p>
          <a:endParaRPr lang="en-US"/>
        </a:p>
      </dgm:t>
    </dgm:pt>
    <dgm:pt modelId="{217948D3-5AF0-4913-894A-F463F428ADF1}">
      <dgm:prSet phldrT="[Text]" custT="1"/>
      <dgm:spPr/>
      <dgm:t>
        <a:bodyPr/>
        <a:lstStyle/>
        <a:p>
          <a:r>
            <a:rPr lang="en-US" sz="900">
              <a:cs typeface="Arial"/>
            </a:rPr>
            <a:t>Committee review: </a:t>
          </a:r>
          <a:r>
            <a:rPr lang="en-US" sz="900">
              <a:solidFill>
                <a:schemeClr val="accent3"/>
              </a:solidFill>
              <a:cs typeface="Arial"/>
            </a:rPr>
            <a:t>1st </a:t>
          </a:r>
          <a:r>
            <a:rPr lang="en-US" sz="900" err="1">
              <a:solidFill>
                <a:schemeClr val="accent3"/>
              </a:solidFill>
              <a:cs typeface="Arial"/>
            </a:rPr>
            <a:t>iSER</a:t>
          </a:r>
          <a:r>
            <a:rPr lang="en-US" sz="900">
              <a:solidFill>
                <a:schemeClr val="accent3"/>
              </a:solidFill>
              <a:cs typeface="Arial"/>
            </a:rPr>
            <a:t> Update</a:t>
          </a:r>
        </a:p>
      </dgm:t>
    </dgm:pt>
    <dgm:pt modelId="{62C31E1E-E25A-4232-B9E4-EA5E96233051}" type="parTrans" cxnId="{63485CC6-FE77-44C8-AA94-0B23F5D3C9B2}">
      <dgm:prSet/>
      <dgm:spPr/>
      <dgm:t>
        <a:bodyPr/>
        <a:lstStyle/>
        <a:p>
          <a:endParaRPr lang="en-US"/>
        </a:p>
      </dgm:t>
    </dgm:pt>
    <dgm:pt modelId="{DECB7307-7811-4E56-9827-2FEA7E7C957F}" type="sibTrans" cxnId="{63485CC6-FE77-44C8-AA94-0B23F5D3C9B2}">
      <dgm:prSet/>
      <dgm:spPr/>
      <dgm:t>
        <a:bodyPr/>
        <a:lstStyle/>
        <a:p>
          <a:endParaRPr lang="en-US"/>
        </a:p>
      </dgm:t>
    </dgm:pt>
    <dgm:pt modelId="{3F494FC5-C9C1-4CF5-9781-9A49F655A9B6}">
      <dgm:prSet phldrT="[Text]" custT="1"/>
      <dgm:spPr/>
      <dgm:t>
        <a:bodyPr/>
        <a:lstStyle/>
        <a:p>
          <a:r>
            <a:rPr lang="en-US" sz="900">
              <a:latin typeface="Arial"/>
              <a:cs typeface="Arial"/>
            </a:rPr>
            <a:t>Committee review process: </a:t>
          </a:r>
          <a:r>
            <a:rPr lang="en-US" sz="900">
              <a:solidFill>
                <a:schemeClr val="accent3"/>
              </a:solidFill>
              <a:latin typeface="Arial"/>
              <a:cs typeface="Arial"/>
            </a:rPr>
            <a:t>EA</a:t>
          </a:r>
        </a:p>
      </dgm:t>
    </dgm:pt>
    <dgm:pt modelId="{493E68F5-CA69-4438-8ED4-1201B7672B04}" type="parTrans" cxnId="{B696D7BE-3AEE-46B8-99D8-AC76B31A15D0}">
      <dgm:prSet/>
      <dgm:spPr/>
      <dgm:t>
        <a:bodyPr/>
        <a:lstStyle/>
        <a:p>
          <a:endParaRPr lang="en-US"/>
        </a:p>
      </dgm:t>
    </dgm:pt>
    <dgm:pt modelId="{A61F3A16-5B60-4229-A04F-CD2B6837A552}" type="sibTrans" cxnId="{B696D7BE-3AEE-46B8-99D8-AC76B31A15D0}">
      <dgm:prSet/>
      <dgm:spPr/>
      <dgm:t>
        <a:bodyPr/>
        <a:lstStyle/>
        <a:p>
          <a:endParaRPr lang="en-US"/>
        </a:p>
      </dgm:t>
    </dgm:pt>
    <dgm:pt modelId="{900CFF8B-3963-4699-9C3C-90EE970ABE6C}">
      <dgm:prSet phldrT="[Text]" custT="1">
        <dgm:style>
          <a:lnRef idx="2">
            <a:schemeClr val="accent2"/>
          </a:lnRef>
          <a:fillRef idx="1">
            <a:schemeClr val="lt1"/>
          </a:fillRef>
          <a:effectRef idx="0">
            <a:schemeClr val="accent2"/>
          </a:effectRef>
          <a:fontRef idx="minor">
            <a:schemeClr val="dk1"/>
          </a:fontRef>
        </dgm:style>
      </dgm:prSet>
      <dgm:spPr/>
      <dgm:t>
        <a:bodyPr/>
        <a:lstStyle/>
        <a:p>
          <a:r>
            <a:rPr lang="en-US" sz="900">
              <a:cs typeface="Arial"/>
            </a:rPr>
            <a:t>Possible invitation to </a:t>
          </a:r>
          <a:r>
            <a:rPr lang="en-US" sz="900">
              <a:solidFill>
                <a:schemeClr val="accent3"/>
              </a:solidFill>
              <a:cs typeface="Arial"/>
            </a:rPr>
            <a:t>apply</a:t>
          </a:r>
          <a:r>
            <a:rPr lang="en-US" sz="900">
              <a:cs typeface="Arial"/>
            </a:rPr>
            <a:t> for a visit</a:t>
          </a:r>
        </a:p>
      </dgm:t>
    </dgm:pt>
    <dgm:pt modelId="{220F30FA-C8FA-4987-B853-C2866FD58821}" type="parTrans" cxnId="{35247118-9B4C-4E71-8D40-F81F647D55FB}">
      <dgm:prSet/>
      <dgm:spPr/>
      <dgm:t>
        <a:bodyPr/>
        <a:lstStyle/>
        <a:p>
          <a:endParaRPr lang="en-US"/>
        </a:p>
      </dgm:t>
    </dgm:pt>
    <dgm:pt modelId="{010514CB-B8AC-4623-A53F-9D9728B645C7}" type="sibTrans" cxnId="{35247118-9B4C-4E71-8D40-F81F647D55FB}">
      <dgm:prSet/>
      <dgm:spPr/>
      <dgm:t>
        <a:bodyPr/>
        <a:lstStyle/>
        <a:p>
          <a:endParaRPr lang="en-US"/>
        </a:p>
      </dgm:t>
    </dgm:pt>
    <dgm:pt modelId="{B7C132A2-5716-4536-A1C9-778EB83C7316}">
      <dgm:prSet phldrT="[Text]" custT="1">
        <dgm:style>
          <a:lnRef idx="2">
            <a:schemeClr val="accent2"/>
          </a:lnRef>
          <a:fillRef idx="1">
            <a:schemeClr val="lt1"/>
          </a:fillRef>
          <a:effectRef idx="0">
            <a:schemeClr val="accent2"/>
          </a:effectRef>
          <a:fontRef idx="minor">
            <a:schemeClr val="dk1"/>
          </a:fontRef>
        </dgm:style>
      </dgm:prSet>
      <dgm:spPr/>
      <dgm:t>
        <a:bodyPr/>
        <a:lstStyle/>
        <a:p>
          <a:r>
            <a:rPr lang="en-US" sz="900">
              <a:cs typeface="Arial"/>
            </a:rPr>
            <a:t>Possible invitation to </a:t>
          </a:r>
          <a:r>
            <a:rPr lang="en-US" sz="900">
              <a:solidFill>
                <a:schemeClr val="accent3"/>
              </a:solidFill>
              <a:cs typeface="Arial"/>
            </a:rPr>
            <a:t>apply</a:t>
          </a:r>
          <a:r>
            <a:rPr lang="en-US" sz="900">
              <a:cs typeface="Arial"/>
            </a:rPr>
            <a:t> for a visit</a:t>
          </a:r>
        </a:p>
      </dgm:t>
    </dgm:pt>
    <dgm:pt modelId="{8F1E0F2D-133D-42F3-BF4A-C68CB199B880}" type="parTrans" cxnId="{5CF9D45B-F41E-47AB-B576-7F6B677F8683}">
      <dgm:prSet/>
      <dgm:spPr/>
      <dgm:t>
        <a:bodyPr/>
        <a:lstStyle/>
        <a:p>
          <a:endParaRPr lang="en-US"/>
        </a:p>
      </dgm:t>
    </dgm:pt>
    <dgm:pt modelId="{28C8A87F-05C9-4271-B2BE-A16522BDFC31}" type="sibTrans" cxnId="{5CF9D45B-F41E-47AB-B576-7F6B677F8683}">
      <dgm:prSet/>
      <dgm:spPr/>
      <dgm:t>
        <a:bodyPr/>
        <a:lstStyle/>
        <a:p>
          <a:endParaRPr lang="en-US"/>
        </a:p>
      </dgm:t>
    </dgm:pt>
    <dgm:pt modelId="{E1D35BA1-FDEE-4623-8AA9-F95ED18E75A9}">
      <dgm:prSet phldrT="[Text]" custT="1"/>
      <dgm:spPr/>
      <dgm:t>
        <a:bodyPr/>
        <a:lstStyle/>
        <a:p>
          <a:r>
            <a:rPr lang="en-US" sz="900">
              <a:cs typeface="Arial"/>
            </a:rPr>
            <a:t>Committee review: </a:t>
          </a:r>
          <a:r>
            <a:rPr lang="en-US" sz="900">
              <a:solidFill>
                <a:schemeClr val="accent3"/>
              </a:solidFill>
              <a:cs typeface="Arial"/>
            </a:rPr>
            <a:t>2nd </a:t>
          </a:r>
        </a:p>
        <a:p>
          <a:r>
            <a:rPr lang="en-US" sz="900" err="1">
              <a:solidFill>
                <a:schemeClr val="accent3"/>
              </a:solidFill>
              <a:cs typeface="Arial"/>
            </a:rPr>
            <a:t>iSER</a:t>
          </a:r>
          <a:r>
            <a:rPr lang="en-US" sz="900">
              <a:solidFill>
                <a:schemeClr val="accent3"/>
              </a:solidFill>
              <a:cs typeface="Arial"/>
            </a:rPr>
            <a:t> Update</a:t>
          </a:r>
        </a:p>
      </dgm:t>
    </dgm:pt>
    <dgm:pt modelId="{095E0806-1609-4968-9028-45721EA47AA9}" type="parTrans" cxnId="{CB5EC337-7A35-4605-B4AA-010032C76CC0}">
      <dgm:prSet/>
      <dgm:spPr/>
      <dgm:t>
        <a:bodyPr/>
        <a:lstStyle/>
        <a:p>
          <a:endParaRPr lang="en-US"/>
        </a:p>
      </dgm:t>
    </dgm:pt>
    <dgm:pt modelId="{5DB42A0C-DC49-4BF8-A837-1054466474D3}" type="sibTrans" cxnId="{CB5EC337-7A35-4605-B4AA-010032C76CC0}">
      <dgm:prSet/>
      <dgm:spPr/>
      <dgm:t>
        <a:bodyPr/>
        <a:lstStyle/>
        <a:p>
          <a:endParaRPr lang="en-US"/>
        </a:p>
      </dgm:t>
    </dgm:pt>
    <dgm:pt modelId="{5A5F58DE-7291-449D-8548-7E9FDBD9D750}">
      <dgm:prSet phldrT="[Text]" custT="1"/>
      <dgm:spPr/>
      <dgm:t>
        <a:bodyPr/>
        <a:lstStyle/>
        <a:p>
          <a:r>
            <a:rPr lang="en-US" sz="900">
              <a:cs typeface="Arial"/>
            </a:rPr>
            <a:t> Onsite mentor visit, if necessary</a:t>
          </a:r>
        </a:p>
      </dgm:t>
    </dgm:pt>
    <dgm:pt modelId="{0795B49B-3D93-4825-B739-17FEA06417F7}" type="parTrans" cxnId="{88E178DD-BED1-402A-B352-4683C563286A}">
      <dgm:prSet/>
      <dgm:spPr/>
      <dgm:t>
        <a:bodyPr/>
        <a:lstStyle/>
        <a:p>
          <a:endParaRPr lang="en-US"/>
        </a:p>
      </dgm:t>
    </dgm:pt>
    <dgm:pt modelId="{705E0999-86C2-446A-BA02-C23BE3DF0C51}" type="sibTrans" cxnId="{88E178DD-BED1-402A-B352-4683C563286A}">
      <dgm:prSet/>
      <dgm:spPr/>
      <dgm:t>
        <a:bodyPr/>
        <a:lstStyle/>
        <a:p>
          <a:endParaRPr lang="en-US"/>
        </a:p>
      </dgm:t>
    </dgm:pt>
    <dgm:pt modelId="{1717DF02-8BEB-4350-A71E-3FBB7EAD21C9}">
      <dgm:prSet phldrT="[Text]" custT="1">
        <dgm:style>
          <a:lnRef idx="2">
            <a:schemeClr val="accent5"/>
          </a:lnRef>
          <a:fillRef idx="1">
            <a:schemeClr val="lt1"/>
          </a:fillRef>
          <a:effectRef idx="0">
            <a:schemeClr val="accent5"/>
          </a:effectRef>
          <a:fontRef idx="minor">
            <a:schemeClr val="dk1"/>
          </a:fontRef>
        </dgm:style>
      </dgm:prSet>
      <dgm:spPr/>
      <dgm:t>
        <a:bodyPr/>
        <a:lstStyle/>
        <a:p>
          <a:r>
            <a:rPr lang="en-US" sz="900">
              <a:cs typeface="Arial"/>
            </a:rPr>
            <a:t>Invited to </a:t>
          </a:r>
          <a:r>
            <a:rPr lang="en-US" sz="900">
              <a:solidFill>
                <a:schemeClr val="accent3"/>
              </a:solidFill>
              <a:cs typeface="Arial"/>
            </a:rPr>
            <a:t>apply</a:t>
          </a:r>
          <a:r>
            <a:rPr lang="en-US" sz="900">
              <a:cs typeface="Arial"/>
            </a:rPr>
            <a:t> for a visit or asked to </a:t>
          </a:r>
          <a:r>
            <a:rPr lang="en-US" sz="900">
              <a:solidFill>
                <a:schemeClr val="tx1"/>
              </a:solidFill>
              <a:cs typeface="Arial"/>
            </a:rPr>
            <a:t>withdraw</a:t>
          </a:r>
        </a:p>
      </dgm:t>
    </dgm:pt>
    <dgm:pt modelId="{8023CD5A-9808-40F0-BF55-0A7EE26EA6F4}" type="parTrans" cxnId="{2303CDD9-58B7-4E45-8A78-40C6DCD27071}">
      <dgm:prSet/>
      <dgm:spPr/>
      <dgm:t>
        <a:bodyPr/>
        <a:lstStyle/>
        <a:p>
          <a:endParaRPr lang="en-US"/>
        </a:p>
      </dgm:t>
    </dgm:pt>
    <dgm:pt modelId="{2D5BF1B2-2A7C-4E71-8547-593679C08176}" type="sibTrans" cxnId="{2303CDD9-58B7-4E45-8A78-40C6DCD27071}">
      <dgm:prSet/>
      <dgm:spPr/>
      <dgm:t>
        <a:bodyPr/>
        <a:lstStyle/>
        <a:p>
          <a:endParaRPr lang="en-US"/>
        </a:p>
      </dgm:t>
    </dgm:pt>
    <dgm:pt modelId="{230F4B25-9754-4E95-AA8D-A201D3171304}">
      <dgm:prSet phldrT="[Text]" custT="1"/>
      <dgm:spPr/>
      <dgm:t>
        <a:bodyPr/>
        <a:lstStyle/>
        <a:p>
          <a:r>
            <a:rPr lang="en-US" sz="900">
              <a:cs typeface="Arial"/>
            </a:rPr>
            <a:t>Committee review: </a:t>
          </a:r>
          <a:r>
            <a:rPr lang="en-US" sz="900">
              <a:solidFill>
                <a:schemeClr val="accent3"/>
              </a:solidFill>
              <a:cs typeface="Arial"/>
            </a:rPr>
            <a:t>3rd </a:t>
          </a:r>
          <a:r>
            <a:rPr lang="en-US" sz="900" err="1">
              <a:solidFill>
                <a:schemeClr val="accent3"/>
              </a:solidFill>
              <a:cs typeface="Arial"/>
            </a:rPr>
            <a:t>iSER</a:t>
          </a:r>
          <a:r>
            <a:rPr lang="en-US" sz="900">
              <a:solidFill>
                <a:schemeClr val="accent3"/>
              </a:solidFill>
              <a:cs typeface="Arial"/>
            </a:rPr>
            <a:t> Update </a:t>
          </a:r>
        </a:p>
      </dgm:t>
    </dgm:pt>
    <dgm:pt modelId="{9A53763A-9A5D-458D-8FDD-CD8661B5AE9C}" type="parTrans" cxnId="{17E984DB-434F-4F5F-B811-2C2967C80F7D}">
      <dgm:prSet/>
      <dgm:spPr/>
      <dgm:t>
        <a:bodyPr/>
        <a:lstStyle/>
        <a:p>
          <a:endParaRPr lang="en-US"/>
        </a:p>
      </dgm:t>
    </dgm:pt>
    <dgm:pt modelId="{C3D4967A-480E-4529-8E3F-55E530A8EDFC}" type="sibTrans" cxnId="{17E984DB-434F-4F5F-B811-2C2967C80F7D}">
      <dgm:prSet/>
      <dgm:spPr/>
      <dgm:t>
        <a:bodyPr/>
        <a:lstStyle/>
        <a:p>
          <a:endParaRPr lang="en-US"/>
        </a:p>
      </dgm:t>
    </dgm:pt>
    <dgm:pt modelId="{DA22B2F5-F00E-4B46-9595-ABDA5F68456A}">
      <dgm:prSet phldrT="[Text]" custT="1"/>
      <dgm:spPr/>
      <dgm:t>
        <a:bodyPr/>
        <a:lstStyle/>
        <a:p>
          <a:r>
            <a:rPr lang="en-US" sz="900">
              <a:cs typeface="Arial"/>
            </a:rPr>
            <a:t> Onsite mentor visit, if necessary</a:t>
          </a:r>
        </a:p>
      </dgm:t>
    </dgm:pt>
    <dgm:pt modelId="{E0A4A835-A517-417A-98DD-33EBF96C70E9}" type="parTrans" cxnId="{286B5060-4441-4ADE-B0B2-BF69C0456B24}">
      <dgm:prSet/>
      <dgm:spPr/>
      <dgm:t>
        <a:bodyPr/>
        <a:lstStyle/>
        <a:p>
          <a:endParaRPr lang="en-US"/>
        </a:p>
      </dgm:t>
    </dgm:pt>
    <dgm:pt modelId="{75A8EB7C-5DFA-4831-9D35-C8A94830D0B5}" type="sibTrans" cxnId="{286B5060-4441-4ADE-B0B2-BF69C0456B24}">
      <dgm:prSet/>
      <dgm:spPr/>
      <dgm:t>
        <a:bodyPr/>
        <a:lstStyle/>
        <a:p>
          <a:endParaRPr lang="en-US"/>
        </a:p>
      </dgm:t>
    </dgm:pt>
    <dgm:pt modelId="{E7953A37-EA25-4A3C-9227-D311604FD7F1}">
      <dgm:prSet phldrT="[Text]" custT="1"/>
      <dgm:spPr/>
      <dgm:t>
        <a:bodyPr/>
        <a:lstStyle/>
        <a:p>
          <a:r>
            <a:rPr lang="en-US" sz="900">
              <a:cs typeface="Arial"/>
            </a:rPr>
            <a:t>PRT appointed and visit dates confirmed</a:t>
          </a:r>
        </a:p>
      </dgm:t>
    </dgm:pt>
    <dgm:pt modelId="{6D8DC8FF-5651-4023-969D-E9DD9E6503FD}" type="parTrans" cxnId="{655287F2-DE7E-4E3E-892B-CBA6068CC56B}">
      <dgm:prSet/>
      <dgm:spPr/>
      <dgm:t>
        <a:bodyPr/>
        <a:lstStyle/>
        <a:p>
          <a:endParaRPr lang="en-US"/>
        </a:p>
      </dgm:t>
    </dgm:pt>
    <dgm:pt modelId="{86626025-A124-4C51-8CD5-DFF942534A8C}" type="sibTrans" cxnId="{655287F2-DE7E-4E3E-892B-CBA6068CC56B}">
      <dgm:prSet/>
      <dgm:spPr/>
      <dgm:t>
        <a:bodyPr/>
        <a:lstStyle/>
        <a:p>
          <a:endParaRPr lang="en-US"/>
        </a:p>
      </dgm:t>
    </dgm:pt>
    <dgm:pt modelId="{D7AFEEE2-80BA-4300-A685-24C2965A4E75}">
      <dgm:prSet phldrT="[Text]" custT="1"/>
      <dgm:spPr/>
      <dgm:t>
        <a:bodyPr/>
        <a:lstStyle/>
        <a:p>
          <a:r>
            <a:rPr lang="en-US" sz="900">
              <a:cs typeface="Arial"/>
            </a:rPr>
            <a:t>PRT Chair optional pre-visit</a:t>
          </a:r>
        </a:p>
      </dgm:t>
    </dgm:pt>
    <dgm:pt modelId="{5C62D707-5E66-40DF-BF54-827D389803DA}" type="parTrans" cxnId="{92A0BDCC-29E9-426B-AF90-9DD61D463364}">
      <dgm:prSet/>
      <dgm:spPr/>
      <dgm:t>
        <a:bodyPr/>
        <a:lstStyle/>
        <a:p>
          <a:endParaRPr lang="en-US"/>
        </a:p>
      </dgm:t>
    </dgm:pt>
    <dgm:pt modelId="{D6060CA4-5600-4640-9495-F1CC781C9360}" type="sibTrans" cxnId="{92A0BDCC-29E9-426B-AF90-9DD61D463364}">
      <dgm:prSet/>
      <dgm:spPr/>
      <dgm:t>
        <a:bodyPr/>
        <a:lstStyle/>
        <a:p>
          <a:endParaRPr lang="en-US"/>
        </a:p>
      </dgm:t>
    </dgm:pt>
    <dgm:pt modelId="{987B2216-6B10-47C2-9A72-E05DEDEB74D6}">
      <dgm:prSet phldrT="[Text]" custT="1"/>
      <dgm:spPr/>
      <dgm:t>
        <a:bodyPr/>
        <a:lstStyle/>
        <a:p>
          <a:r>
            <a:rPr lang="en-US" sz="900">
              <a:cs typeface="Arial"/>
            </a:rPr>
            <a:t>Finalize </a:t>
          </a:r>
          <a:r>
            <a:rPr lang="en-US" sz="900">
              <a:solidFill>
                <a:schemeClr val="tx1"/>
              </a:solidFill>
              <a:cs typeface="Arial"/>
            </a:rPr>
            <a:t>SER</a:t>
          </a:r>
        </a:p>
      </dgm:t>
    </dgm:pt>
    <dgm:pt modelId="{7E216A32-BB4C-4989-9258-2C24A1B82C2E}" type="parTrans" cxnId="{D69F16B5-339F-45DD-B9E2-FA6247F336E5}">
      <dgm:prSet/>
      <dgm:spPr/>
      <dgm:t>
        <a:bodyPr/>
        <a:lstStyle/>
        <a:p>
          <a:endParaRPr lang="en-US"/>
        </a:p>
      </dgm:t>
    </dgm:pt>
    <dgm:pt modelId="{890BF4AE-F0D9-43ED-8F4D-E58E91146D8D}" type="sibTrans" cxnId="{D69F16B5-339F-45DD-B9E2-FA6247F336E5}">
      <dgm:prSet/>
      <dgm:spPr/>
      <dgm:t>
        <a:bodyPr/>
        <a:lstStyle/>
        <a:p>
          <a:endParaRPr lang="en-US"/>
        </a:p>
      </dgm:t>
    </dgm:pt>
    <dgm:pt modelId="{6835C710-C0E3-41CB-81E6-C83954F01165}">
      <dgm:prSet phldrT="[Text]" custT="1"/>
      <dgm:spPr/>
      <dgm:t>
        <a:bodyPr/>
        <a:lstStyle/>
        <a:p>
          <a:r>
            <a:rPr lang="en-US" sz="900">
              <a:cs typeface="Arial"/>
            </a:rPr>
            <a:t>PRT sends pre-visit letter (PVL)</a:t>
          </a:r>
        </a:p>
      </dgm:t>
    </dgm:pt>
    <dgm:pt modelId="{0BD6AB7B-B12B-4DC4-BC6A-E871F9F6BA21}" type="parTrans" cxnId="{30812AD6-7F99-4AC1-A603-B4CDA05C6978}">
      <dgm:prSet/>
      <dgm:spPr/>
      <dgm:t>
        <a:bodyPr/>
        <a:lstStyle/>
        <a:p>
          <a:endParaRPr lang="en-US"/>
        </a:p>
      </dgm:t>
    </dgm:pt>
    <dgm:pt modelId="{893A3894-401B-467A-874F-A2E3FDF5D8CA}" type="sibTrans" cxnId="{30812AD6-7F99-4AC1-A603-B4CDA05C6978}">
      <dgm:prSet/>
      <dgm:spPr/>
      <dgm:t>
        <a:bodyPr/>
        <a:lstStyle/>
        <a:p>
          <a:endParaRPr lang="en-US"/>
        </a:p>
      </dgm:t>
    </dgm:pt>
    <dgm:pt modelId="{B2EF65F1-AC30-4D8C-B562-1372B51D07DA}">
      <dgm:prSet phldrT="[Text]" custT="1"/>
      <dgm:spPr/>
      <dgm:t>
        <a:bodyPr/>
        <a:lstStyle/>
        <a:p>
          <a:r>
            <a:rPr lang="en-US" sz="900">
              <a:solidFill>
                <a:schemeClr val="accent3"/>
              </a:solidFill>
              <a:cs typeface="Arial"/>
            </a:rPr>
            <a:t>SER</a:t>
          </a:r>
          <a:r>
            <a:rPr lang="en-US" sz="900">
              <a:cs typeface="Arial"/>
            </a:rPr>
            <a:t> submitted</a:t>
          </a:r>
        </a:p>
      </dgm:t>
    </dgm:pt>
    <dgm:pt modelId="{991841CF-09C6-4574-8C4B-7C8515544326}" type="parTrans" cxnId="{D71C96A5-C980-437F-82AF-EEB3DCFAC716}">
      <dgm:prSet/>
      <dgm:spPr/>
      <dgm:t>
        <a:bodyPr/>
        <a:lstStyle/>
        <a:p>
          <a:endParaRPr lang="en-US"/>
        </a:p>
      </dgm:t>
    </dgm:pt>
    <dgm:pt modelId="{56450490-E352-47F7-BA47-F56101AE01BB}" type="sibTrans" cxnId="{D71C96A5-C980-437F-82AF-EEB3DCFAC716}">
      <dgm:prSet/>
      <dgm:spPr/>
      <dgm:t>
        <a:bodyPr/>
        <a:lstStyle/>
        <a:p>
          <a:endParaRPr lang="en-US"/>
        </a:p>
      </dgm:t>
    </dgm:pt>
    <dgm:pt modelId="{27368CEC-22E3-423C-8D59-FCBBA6B8BB67}">
      <dgm:prSet phldrT="[Text]" custT="1"/>
      <dgm:spPr/>
      <dgm:t>
        <a:bodyPr/>
        <a:lstStyle/>
        <a:p>
          <a:r>
            <a:rPr lang="en-US" sz="900">
              <a:cs typeface="Arial"/>
            </a:rPr>
            <a:t>IAC review of PRT report and Board ratification</a:t>
          </a:r>
        </a:p>
      </dgm:t>
    </dgm:pt>
    <dgm:pt modelId="{4AF5807E-F706-40DE-81FE-4236E3DD555A}" type="parTrans" cxnId="{51119265-5396-4671-881F-0E3BFD33FCF5}">
      <dgm:prSet/>
      <dgm:spPr/>
      <dgm:t>
        <a:bodyPr/>
        <a:lstStyle/>
        <a:p>
          <a:endParaRPr lang="en-US"/>
        </a:p>
      </dgm:t>
    </dgm:pt>
    <dgm:pt modelId="{307F1641-2DAF-411D-BAF0-6FFB3DE9C9F4}" type="sibTrans" cxnId="{51119265-5396-4671-881F-0E3BFD33FCF5}">
      <dgm:prSet/>
      <dgm:spPr/>
      <dgm:t>
        <a:bodyPr/>
        <a:lstStyle/>
        <a:p>
          <a:endParaRPr lang="en-US"/>
        </a:p>
      </dgm:t>
    </dgm:pt>
    <dgm:pt modelId="{0C5A9B72-F7FD-4DBA-BA00-0B6C203D389C}">
      <dgm:prSet phldrT="[Text]" custT="1"/>
      <dgm:spPr/>
      <dgm:t>
        <a:bodyPr/>
        <a:lstStyle/>
        <a:p>
          <a:r>
            <a:rPr lang="en-US" sz="900">
              <a:cs typeface="Arial"/>
            </a:rPr>
            <a:t>Visit conducted</a:t>
          </a:r>
        </a:p>
      </dgm:t>
    </dgm:pt>
    <dgm:pt modelId="{8FE1F42B-235F-4BD0-9191-0F94C96346E5}" type="parTrans" cxnId="{92803C2D-4DD8-4A8E-ABAE-F4871D91DA55}">
      <dgm:prSet/>
      <dgm:spPr/>
      <dgm:t>
        <a:bodyPr/>
        <a:lstStyle/>
        <a:p>
          <a:endParaRPr lang="en-US"/>
        </a:p>
      </dgm:t>
    </dgm:pt>
    <dgm:pt modelId="{214914AF-EA34-4A6B-A87E-B981B2ADE17D}" type="sibTrans" cxnId="{92803C2D-4DD8-4A8E-ABAE-F4871D91DA55}">
      <dgm:prSet/>
      <dgm:spPr/>
      <dgm:t>
        <a:bodyPr/>
        <a:lstStyle/>
        <a:p>
          <a:endParaRPr lang="en-US"/>
        </a:p>
      </dgm:t>
    </dgm:pt>
    <dgm:pt modelId="{2C2C9263-1540-4DC7-9E9D-DBCD9ABCBB8B}">
      <dgm:prSet phldrT="[Text]" custT="1"/>
      <dgm:spPr/>
      <dgm:t>
        <a:bodyPr/>
        <a:lstStyle/>
        <a:p>
          <a:r>
            <a:rPr lang="en-US" sz="900">
              <a:cs typeface="Arial"/>
            </a:rPr>
            <a:t>School </a:t>
          </a:r>
          <a:r>
            <a:rPr lang="en-US" sz="900">
              <a:solidFill>
                <a:schemeClr val="accent3"/>
              </a:solidFill>
              <a:cs typeface="Arial"/>
            </a:rPr>
            <a:t>responds to PVL</a:t>
          </a:r>
        </a:p>
      </dgm:t>
    </dgm:pt>
    <dgm:pt modelId="{FE5CBEC3-FE67-45A0-BC5E-3B3434C327B8}" type="parTrans" cxnId="{8FEADF22-FAF0-420C-9AFE-E0A2445D3F8F}">
      <dgm:prSet/>
      <dgm:spPr/>
      <dgm:t>
        <a:bodyPr/>
        <a:lstStyle/>
        <a:p>
          <a:endParaRPr lang="en-US"/>
        </a:p>
      </dgm:t>
    </dgm:pt>
    <dgm:pt modelId="{BA87881C-1F3E-4F83-B352-530887985B29}" type="sibTrans" cxnId="{8FEADF22-FAF0-420C-9AFE-E0A2445D3F8F}">
      <dgm:prSet/>
      <dgm:spPr/>
      <dgm:t>
        <a:bodyPr/>
        <a:lstStyle/>
        <a:p>
          <a:endParaRPr lang="en-US"/>
        </a:p>
      </dgm:t>
    </dgm:pt>
    <dgm:pt modelId="{81DEDB4C-096C-4E3C-8FBE-5AE183A48198}" type="pres">
      <dgm:prSet presAssocID="{152CB90E-68FF-4707-A3B3-6229E31BD6B3}" presName="diagram" presStyleCnt="0">
        <dgm:presLayoutVars>
          <dgm:chPref val="1"/>
          <dgm:dir/>
          <dgm:animOne val="branch"/>
          <dgm:animLvl val="lvl"/>
          <dgm:resizeHandles/>
        </dgm:presLayoutVars>
      </dgm:prSet>
      <dgm:spPr/>
      <dgm:t>
        <a:bodyPr/>
        <a:lstStyle/>
        <a:p>
          <a:endParaRPr lang="en-US"/>
        </a:p>
      </dgm:t>
    </dgm:pt>
    <dgm:pt modelId="{9CE70B2F-0962-4547-A992-0B7F6A93C67F}" type="pres">
      <dgm:prSet presAssocID="{503818D4-2E52-4807-B32A-1EBC8AA39DA0}" presName="root" presStyleCnt="0"/>
      <dgm:spPr/>
    </dgm:pt>
    <dgm:pt modelId="{E1B1EFCB-8502-405F-9CB9-892905C32DAE}" type="pres">
      <dgm:prSet presAssocID="{503818D4-2E52-4807-B32A-1EBC8AA39DA0}" presName="rootComposite" presStyleCnt="0"/>
      <dgm:spPr/>
    </dgm:pt>
    <dgm:pt modelId="{C0F43E49-E6BE-49D6-AA1A-BA428A964775}" type="pres">
      <dgm:prSet presAssocID="{503818D4-2E52-4807-B32A-1EBC8AA39DA0}" presName="rootText" presStyleLbl="node1" presStyleIdx="0" presStyleCnt="7" custScaleX="133100" custScaleY="133100"/>
      <dgm:spPr/>
      <dgm:t>
        <a:bodyPr/>
        <a:lstStyle/>
        <a:p>
          <a:endParaRPr lang="en-US"/>
        </a:p>
      </dgm:t>
    </dgm:pt>
    <dgm:pt modelId="{1D610CA0-B993-45AC-9070-9E0206874227}" type="pres">
      <dgm:prSet presAssocID="{503818D4-2E52-4807-B32A-1EBC8AA39DA0}" presName="rootConnector" presStyleLbl="node1" presStyleIdx="0" presStyleCnt="7"/>
      <dgm:spPr/>
      <dgm:t>
        <a:bodyPr/>
        <a:lstStyle/>
        <a:p>
          <a:endParaRPr lang="en-US"/>
        </a:p>
      </dgm:t>
    </dgm:pt>
    <dgm:pt modelId="{6684BC55-7F5D-4C29-A710-268C40CEF668}" type="pres">
      <dgm:prSet presAssocID="{503818D4-2E52-4807-B32A-1EBC8AA39DA0}" presName="childShape" presStyleCnt="0"/>
      <dgm:spPr/>
    </dgm:pt>
    <dgm:pt modelId="{09413E90-B2DE-42A0-8BBC-39FD45F7EA49}" type="pres">
      <dgm:prSet presAssocID="{493E68F5-CA69-4438-8ED4-1201B7672B04}" presName="Name13" presStyleLbl="parChTrans1D2" presStyleIdx="0" presStyleCnt="24"/>
      <dgm:spPr/>
      <dgm:t>
        <a:bodyPr/>
        <a:lstStyle/>
        <a:p>
          <a:endParaRPr lang="en-US"/>
        </a:p>
      </dgm:t>
    </dgm:pt>
    <dgm:pt modelId="{7B1B7BF2-C206-4686-850D-8FFBA5AE5D0F}" type="pres">
      <dgm:prSet presAssocID="{3F494FC5-C9C1-4CF5-9781-9A49F655A9B6}" presName="childText" presStyleLbl="bgAcc1" presStyleIdx="0" presStyleCnt="24" custScaleX="133100" custScaleY="133100">
        <dgm:presLayoutVars>
          <dgm:bulletEnabled val="1"/>
        </dgm:presLayoutVars>
      </dgm:prSet>
      <dgm:spPr/>
      <dgm:t>
        <a:bodyPr/>
        <a:lstStyle/>
        <a:p>
          <a:endParaRPr lang="en-US"/>
        </a:p>
      </dgm:t>
    </dgm:pt>
    <dgm:pt modelId="{AD4B44BF-73E7-4F9B-AF6F-03F1960CD706}" type="pres">
      <dgm:prSet presAssocID="{AD66C95A-40FF-4BB0-8D67-32D05D5CF298}" presName="Name13" presStyleLbl="parChTrans1D2" presStyleIdx="1" presStyleCnt="24"/>
      <dgm:spPr/>
      <dgm:t>
        <a:bodyPr/>
        <a:lstStyle/>
        <a:p>
          <a:endParaRPr lang="en-US"/>
        </a:p>
      </dgm:t>
    </dgm:pt>
    <dgm:pt modelId="{4394DF42-B0EF-45ED-B788-0F84A67794E8}" type="pres">
      <dgm:prSet presAssocID="{60DE10ED-1753-43D3-AF0E-2AE42C2E4722}" presName="childText" presStyleLbl="bgAcc1" presStyleIdx="1" presStyleCnt="24" custScaleX="133100" custScaleY="133100">
        <dgm:presLayoutVars>
          <dgm:bulletEnabled val="1"/>
        </dgm:presLayoutVars>
      </dgm:prSet>
      <dgm:spPr/>
      <dgm:t>
        <a:bodyPr/>
        <a:lstStyle/>
        <a:p>
          <a:endParaRPr lang="en-US"/>
        </a:p>
      </dgm:t>
    </dgm:pt>
    <dgm:pt modelId="{EBF95E44-89D8-45BE-B18A-260E4E67CFA3}" type="pres">
      <dgm:prSet presAssocID="{2CD018C7-BA48-4BF6-89F2-2BD2FCAFC571}" presName="Name13" presStyleLbl="parChTrans1D2" presStyleIdx="2" presStyleCnt="24"/>
      <dgm:spPr/>
      <dgm:t>
        <a:bodyPr/>
        <a:lstStyle/>
        <a:p>
          <a:endParaRPr lang="en-US"/>
        </a:p>
      </dgm:t>
    </dgm:pt>
    <dgm:pt modelId="{2145961B-B269-4C89-948A-5F34914CF977}" type="pres">
      <dgm:prSet presAssocID="{1DA8FE55-83AF-47C0-A5F7-B56C410AE599}" presName="childText" presStyleLbl="bgAcc1" presStyleIdx="2" presStyleCnt="24" custScaleX="133100" custScaleY="133100">
        <dgm:presLayoutVars>
          <dgm:bulletEnabled val="1"/>
        </dgm:presLayoutVars>
      </dgm:prSet>
      <dgm:spPr/>
      <dgm:t>
        <a:bodyPr/>
        <a:lstStyle/>
        <a:p>
          <a:endParaRPr lang="en-US"/>
        </a:p>
      </dgm:t>
    </dgm:pt>
    <dgm:pt modelId="{267A3639-2AC1-40DD-BAAB-8D014A0125F0}" type="pres">
      <dgm:prSet presAssocID="{5C0A74BE-2FFA-4BE4-AA00-444582C7B1FE}" presName="root" presStyleCnt="0"/>
      <dgm:spPr/>
    </dgm:pt>
    <dgm:pt modelId="{737FA58B-05B9-4F21-9555-915255703012}" type="pres">
      <dgm:prSet presAssocID="{5C0A74BE-2FFA-4BE4-AA00-444582C7B1FE}" presName="rootComposite" presStyleCnt="0"/>
      <dgm:spPr/>
    </dgm:pt>
    <dgm:pt modelId="{32E35529-57FB-4258-AE0C-89CA126E8CB1}" type="pres">
      <dgm:prSet presAssocID="{5C0A74BE-2FFA-4BE4-AA00-444582C7B1FE}" presName="rootText" presStyleLbl="node1" presStyleIdx="1" presStyleCnt="7" custScaleX="133100" custScaleY="133100"/>
      <dgm:spPr/>
      <dgm:t>
        <a:bodyPr/>
        <a:lstStyle/>
        <a:p>
          <a:endParaRPr lang="en-US"/>
        </a:p>
      </dgm:t>
    </dgm:pt>
    <dgm:pt modelId="{9D3ACF8C-9BA0-4B64-A923-A4D8C0D0A7D6}" type="pres">
      <dgm:prSet presAssocID="{5C0A74BE-2FFA-4BE4-AA00-444582C7B1FE}" presName="rootConnector" presStyleLbl="node1" presStyleIdx="1" presStyleCnt="7"/>
      <dgm:spPr/>
      <dgm:t>
        <a:bodyPr/>
        <a:lstStyle/>
        <a:p>
          <a:endParaRPr lang="en-US"/>
        </a:p>
      </dgm:t>
    </dgm:pt>
    <dgm:pt modelId="{CE5C5346-FEB9-4B7A-B225-8F5037133030}" type="pres">
      <dgm:prSet presAssocID="{5C0A74BE-2FFA-4BE4-AA00-444582C7B1FE}" presName="childShape" presStyleCnt="0"/>
      <dgm:spPr/>
    </dgm:pt>
    <dgm:pt modelId="{DF33BF3D-762B-40A3-89A4-4F5A3E86005C}" type="pres">
      <dgm:prSet presAssocID="{E4B5E7EB-1FA2-4B32-A4DD-9856515C4D3B}" presName="Name13" presStyleLbl="parChTrans1D2" presStyleIdx="3" presStyleCnt="24"/>
      <dgm:spPr/>
      <dgm:t>
        <a:bodyPr/>
        <a:lstStyle/>
        <a:p>
          <a:endParaRPr lang="en-US"/>
        </a:p>
      </dgm:t>
    </dgm:pt>
    <dgm:pt modelId="{4BAC46A7-3331-406F-B610-30D922FDB48A}" type="pres">
      <dgm:prSet presAssocID="{F77CEDF1-519A-49B1-8A8D-1A7534E50624}" presName="childText" presStyleLbl="bgAcc1" presStyleIdx="3" presStyleCnt="24" custScaleX="133100" custScaleY="133100">
        <dgm:presLayoutVars>
          <dgm:bulletEnabled val="1"/>
        </dgm:presLayoutVars>
      </dgm:prSet>
      <dgm:spPr/>
      <dgm:t>
        <a:bodyPr/>
        <a:lstStyle/>
        <a:p>
          <a:endParaRPr lang="en-US"/>
        </a:p>
      </dgm:t>
    </dgm:pt>
    <dgm:pt modelId="{738F1585-8A9D-4F7E-BA6A-F576D866850A}" type="pres">
      <dgm:prSet presAssocID="{E9E59B31-3B3A-46B2-9EDF-CEB46DC17EEE}" presName="Name13" presStyleLbl="parChTrans1D2" presStyleIdx="4" presStyleCnt="24"/>
      <dgm:spPr/>
      <dgm:t>
        <a:bodyPr/>
        <a:lstStyle/>
        <a:p>
          <a:endParaRPr lang="en-US"/>
        </a:p>
      </dgm:t>
    </dgm:pt>
    <dgm:pt modelId="{D0467BC3-BA45-4C2C-A7C0-00816D0D46D1}" type="pres">
      <dgm:prSet presAssocID="{64E8B1FD-4411-455A-B4B4-35DCB8D3537A}" presName="childText" presStyleLbl="bgAcc1" presStyleIdx="4" presStyleCnt="24" custScaleX="133100" custScaleY="133100">
        <dgm:presLayoutVars>
          <dgm:bulletEnabled val="1"/>
        </dgm:presLayoutVars>
      </dgm:prSet>
      <dgm:spPr/>
      <dgm:t>
        <a:bodyPr/>
        <a:lstStyle/>
        <a:p>
          <a:endParaRPr lang="en-US"/>
        </a:p>
      </dgm:t>
    </dgm:pt>
    <dgm:pt modelId="{2492C9C8-83F8-44A2-A587-9A539401EC0A}" type="pres">
      <dgm:prSet presAssocID="{BDA3FF2D-FC21-4FA8-8357-16AEDFFF16C3}" presName="Name13" presStyleLbl="parChTrans1D2" presStyleIdx="5" presStyleCnt="24"/>
      <dgm:spPr/>
      <dgm:t>
        <a:bodyPr/>
        <a:lstStyle/>
        <a:p>
          <a:endParaRPr lang="en-US"/>
        </a:p>
      </dgm:t>
    </dgm:pt>
    <dgm:pt modelId="{B3D8E19F-7961-4BEC-99B5-29BAEA637788}" type="pres">
      <dgm:prSet presAssocID="{2FBC93AA-50C9-4DB4-91CA-5276165AA87D}" presName="childText" presStyleLbl="bgAcc1" presStyleIdx="5" presStyleCnt="24" custScaleX="133100" custScaleY="133100">
        <dgm:presLayoutVars>
          <dgm:bulletEnabled val="1"/>
        </dgm:presLayoutVars>
      </dgm:prSet>
      <dgm:spPr/>
      <dgm:t>
        <a:bodyPr/>
        <a:lstStyle/>
        <a:p>
          <a:endParaRPr lang="en-US"/>
        </a:p>
      </dgm:t>
    </dgm:pt>
    <dgm:pt modelId="{73AD26B3-F102-4DEF-87E3-02CE38BAC96C}" type="pres">
      <dgm:prSet presAssocID="{E9B7075A-9D80-48AB-8865-C326302651CC}" presName="Name13" presStyleLbl="parChTrans1D2" presStyleIdx="6" presStyleCnt="24"/>
      <dgm:spPr/>
      <dgm:t>
        <a:bodyPr/>
        <a:lstStyle/>
        <a:p>
          <a:endParaRPr lang="en-US"/>
        </a:p>
      </dgm:t>
    </dgm:pt>
    <dgm:pt modelId="{B2D2B878-1011-4465-AF25-9E69AB07390C}" type="pres">
      <dgm:prSet presAssocID="{3D8A7985-5D62-40C8-8DAE-44EF36C85083}" presName="childText" presStyleLbl="bgAcc1" presStyleIdx="6" presStyleCnt="24" custScaleX="135180" custScaleY="139635">
        <dgm:presLayoutVars>
          <dgm:bulletEnabled val="1"/>
        </dgm:presLayoutVars>
      </dgm:prSet>
      <dgm:spPr/>
      <dgm:t>
        <a:bodyPr/>
        <a:lstStyle/>
        <a:p>
          <a:endParaRPr lang="en-US"/>
        </a:p>
      </dgm:t>
    </dgm:pt>
    <dgm:pt modelId="{7088061A-23E1-4AAB-8D32-D538377E5054}" type="pres">
      <dgm:prSet presAssocID="{3B1BCF33-3F23-403B-B10D-B9E48E46F61D}" presName="root" presStyleCnt="0"/>
      <dgm:spPr/>
    </dgm:pt>
    <dgm:pt modelId="{99407A34-2963-49C0-8090-F9E5994E4523}" type="pres">
      <dgm:prSet presAssocID="{3B1BCF33-3F23-403B-B10D-B9E48E46F61D}" presName="rootComposite" presStyleCnt="0"/>
      <dgm:spPr/>
    </dgm:pt>
    <dgm:pt modelId="{B2FA4008-D149-4313-BA17-15A157407CA5}" type="pres">
      <dgm:prSet presAssocID="{3B1BCF33-3F23-403B-B10D-B9E48E46F61D}" presName="rootText" presStyleLbl="node1" presStyleIdx="2" presStyleCnt="7" custScaleX="133100" custScaleY="133100"/>
      <dgm:spPr/>
      <dgm:t>
        <a:bodyPr/>
        <a:lstStyle/>
        <a:p>
          <a:endParaRPr lang="en-US"/>
        </a:p>
      </dgm:t>
    </dgm:pt>
    <dgm:pt modelId="{F8118F41-8B68-4B23-B4B9-A77F57DB573E}" type="pres">
      <dgm:prSet presAssocID="{3B1BCF33-3F23-403B-B10D-B9E48E46F61D}" presName="rootConnector" presStyleLbl="node1" presStyleIdx="2" presStyleCnt="7"/>
      <dgm:spPr/>
      <dgm:t>
        <a:bodyPr/>
        <a:lstStyle/>
        <a:p>
          <a:endParaRPr lang="en-US"/>
        </a:p>
      </dgm:t>
    </dgm:pt>
    <dgm:pt modelId="{8EE77181-7638-45FB-B325-6EDABD4D36B4}" type="pres">
      <dgm:prSet presAssocID="{3B1BCF33-3F23-403B-B10D-B9E48E46F61D}" presName="childShape" presStyleCnt="0"/>
      <dgm:spPr/>
    </dgm:pt>
    <dgm:pt modelId="{14B35B70-5A5F-46D5-89EA-5B9767FC04DC}" type="pres">
      <dgm:prSet presAssocID="{1F712F52-9B4A-4E43-A13A-0346D52E02C1}" presName="Name13" presStyleLbl="parChTrans1D2" presStyleIdx="7" presStyleCnt="24"/>
      <dgm:spPr/>
      <dgm:t>
        <a:bodyPr/>
        <a:lstStyle/>
        <a:p>
          <a:endParaRPr lang="en-US"/>
        </a:p>
      </dgm:t>
    </dgm:pt>
    <dgm:pt modelId="{93B506A3-423E-4A7A-B94E-F9623A998D46}" type="pres">
      <dgm:prSet presAssocID="{B0D8D2A9-B566-4FD2-88A0-358EBF5D2146}" presName="childText" presStyleLbl="bgAcc1" presStyleIdx="7" presStyleCnt="24" custScaleX="133100" custScaleY="133100">
        <dgm:presLayoutVars>
          <dgm:bulletEnabled val="1"/>
        </dgm:presLayoutVars>
      </dgm:prSet>
      <dgm:spPr/>
      <dgm:t>
        <a:bodyPr/>
        <a:lstStyle/>
        <a:p>
          <a:endParaRPr lang="en-US"/>
        </a:p>
      </dgm:t>
    </dgm:pt>
    <dgm:pt modelId="{CC3C550E-58CE-467B-8E74-05BE82A379E7}" type="pres">
      <dgm:prSet presAssocID="{62C31E1E-E25A-4232-B9E4-EA5E96233051}" presName="Name13" presStyleLbl="parChTrans1D2" presStyleIdx="8" presStyleCnt="24"/>
      <dgm:spPr/>
      <dgm:t>
        <a:bodyPr/>
        <a:lstStyle/>
        <a:p>
          <a:endParaRPr lang="en-US"/>
        </a:p>
      </dgm:t>
    </dgm:pt>
    <dgm:pt modelId="{463E6AEA-A768-42C5-B3FE-E1999A2D7964}" type="pres">
      <dgm:prSet presAssocID="{217948D3-5AF0-4913-894A-F463F428ADF1}" presName="childText" presStyleLbl="bgAcc1" presStyleIdx="8" presStyleCnt="24" custScaleX="133100" custScaleY="133100">
        <dgm:presLayoutVars>
          <dgm:bulletEnabled val="1"/>
        </dgm:presLayoutVars>
      </dgm:prSet>
      <dgm:spPr/>
      <dgm:t>
        <a:bodyPr/>
        <a:lstStyle/>
        <a:p>
          <a:endParaRPr lang="en-US"/>
        </a:p>
      </dgm:t>
    </dgm:pt>
    <dgm:pt modelId="{C383B520-9A7E-4CDD-A1CE-84C8E118CB4F}" type="pres">
      <dgm:prSet presAssocID="{220F30FA-C8FA-4987-B853-C2866FD58821}" presName="Name13" presStyleLbl="parChTrans1D2" presStyleIdx="9" presStyleCnt="24"/>
      <dgm:spPr/>
      <dgm:t>
        <a:bodyPr/>
        <a:lstStyle/>
        <a:p>
          <a:endParaRPr lang="en-US"/>
        </a:p>
      </dgm:t>
    </dgm:pt>
    <dgm:pt modelId="{9D1D8CBB-A533-4C81-9979-E1B801D3AB19}" type="pres">
      <dgm:prSet presAssocID="{900CFF8B-3963-4699-9C3C-90EE970ABE6C}" presName="childText" presStyleLbl="bgAcc1" presStyleIdx="9" presStyleCnt="24" custScaleX="133100" custScaleY="133100">
        <dgm:presLayoutVars>
          <dgm:bulletEnabled val="1"/>
        </dgm:presLayoutVars>
      </dgm:prSet>
      <dgm:spPr/>
      <dgm:t>
        <a:bodyPr/>
        <a:lstStyle/>
        <a:p>
          <a:endParaRPr lang="en-US"/>
        </a:p>
      </dgm:t>
    </dgm:pt>
    <dgm:pt modelId="{2BEBEF7A-2C25-472F-8F49-BCCE969E7F74}" type="pres">
      <dgm:prSet presAssocID="{50B86A5F-5CAD-4440-96DD-9B1A204068A2}" presName="root" presStyleCnt="0"/>
      <dgm:spPr/>
    </dgm:pt>
    <dgm:pt modelId="{568F503A-0464-47DE-BA38-EE82B926D704}" type="pres">
      <dgm:prSet presAssocID="{50B86A5F-5CAD-4440-96DD-9B1A204068A2}" presName="rootComposite" presStyleCnt="0"/>
      <dgm:spPr/>
    </dgm:pt>
    <dgm:pt modelId="{DD1F1E1B-61A7-4EE2-A9C9-C1B57D361D79}" type="pres">
      <dgm:prSet presAssocID="{50B86A5F-5CAD-4440-96DD-9B1A204068A2}" presName="rootText" presStyleLbl="node1" presStyleIdx="3" presStyleCnt="7" custScaleX="133100" custScaleY="133100"/>
      <dgm:spPr/>
      <dgm:t>
        <a:bodyPr/>
        <a:lstStyle/>
        <a:p>
          <a:endParaRPr lang="en-US"/>
        </a:p>
      </dgm:t>
    </dgm:pt>
    <dgm:pt modelId="{2019F84C-1DD4-41B0-812A-A313C26BC269}" type="pres">
      <dgm:prSet presAssocID="{50B86A5F-5CAD-4440-96DD-9B1A204068A2}" presName="rootConnector" presStyleLbl="node1" presStyleIdx="3" presStyleCnt="7"/>
      <dgm:spPr/>
      <dgm:t>
        <a:bodyPr/>
        <a:lstStyle/>
        <a:p>
          <a:endParaRPr lang="en-US"/>
        </a:p>
      </dgm:t>
    </dgm:pt>
    <dgm:pt modelId="{6D4BF170-D5D2-4CBB-A117-B08B274BD560}" type="pres">
      <dgm:prSet presAssocID="{50B86A5F-5CAD-4440-96DD-9B1A204068A2}" presName="childShape" presStyleCnt="0"/>
      <dgm:spPr/>
    </dgm:pt>
    <dgm:pt modelId="{CECA7CB3-A577-4AD8-8752-C39876D61AD4}" type="pres">
      <dgm:prSet presAssocID="{0795B49B-3D93-4825-B739-17FEA06417F7}" presName="Name13" presStyleLbl="parChTrans1D2" presStyleIdx="10" presStyleCnt="24"/>
      <dgm:spPr/>
      <dgm:t>
        <a:bodyPr/>
        <a:lstStyle/>
        <a:p>
          <a:endParaRPr lang="en-US"/>
        </a:p>
      </dgm:t>
    </dgm:pt>
    <dgm:pt modelId="{12A798B8-B191-4EB7-8460-14BCC94ADF70}" type="pres">
      <dgm:prSet presAssocID="{5A5F58DE-7291-449D-8548-7E9FDBD9D750}" presName="childText" presStyleLbl="bgAcc1" presStyleIdx="10" presStyleCnt="24" custScaleX="133100" custScaleY="133100">
        <dgm:presLayoutVars>
          <dgm:bulletEnabled val="1"/>
        </dgm:presLayoutVars>
      </dgm:prSet>
      <dgm:spPr/>
      <dgm:t>
        <a:bodyPr/>
        <a:lstStyle/>
        <a:p>
          <a:endParaRPr lang="en-US"/>
        </a:p>
      </dgm:t>
    </dgm:pt>
    <dgm:pt modelId="{F6B512A1-D96C-4F46-B4D6-1ED8F47665F1}" type="pres">
      <dgm:prSet presAssocID="{095E0806-1609-4968-9028-45721EA47AA9}" presName="Name13" presStyleLbl="parChTrans1D2" presStyleIdx="11" presStyleCnt="24"/>
      <dgm:spPr/>
      <dgm:t>
        <a:bodyPr/>
        <a:lstStyle/>
        <a:p>
          <a:endParaRPr lang="en-US"/>
        </a:p>
      </dgm:t>
    </dgm:pt>
    <dgm:pt modelId="{07514A46-4829-4BD4-AC60-2E44A9CA6317}" type="pres">
      <dgm:prSet presAssocID="{E1D35BA1-FDEE-4623-8AA9-F95ED18E75A9}" presName="childText" presStyleLbl="bgAcc1" presStyleIdx="11" presStyleCnt="24" custScaleX="133100" custScaleY="133100">
        <dgm:presLayoutVars>
          <dgm:bulletEnabled val="1"/>
        </dgm:presLayoutVars>
      </dgm:prSet>
      <dgm:spPr/>
      <dgm:t>
        <a:bodyPr/>
        <a:lstStyle/>
        <a:p>
          <a:endParaRPr lang="en-US"/>
        </a:p>
      </dgm:t>
    </dgm:pt>
    <dgm:pt modelId="{52E62C6E-0FC7-4565-8E6A-5AFCB72FB9D1}" type="pres">
      <dgm:prSet presAssocID="{8F1E0F2D-133D-42F3-BF4A-C68CB199B880}" presName="Name13" presStyleLbl="parChTrans1D2" presStyleIdx="12" presStyleCnt="24"/>
      <dgm:spPr/>
      <dgm:t>
        <a:bodyPr/>
        <a:lstStyle/>
        <a:p>
          <a:endParaRPr lang="en-US"/>
        </a:p>
      </dgm:t>
    </dgm:pt>
    <dgm:pt modelId="{061CB7B5-BD65-4865-ADB3-4BAC6C2CE3AF}" type="pres">
      <dgm:prSet presAssocID="{B7C132A2-5716-4536-A1C9-778EB83C7316}" presName="childText" presStyleLbl="bgAcc1" presStyleIdx="12" presStyleCnt="24" custScaleX="133100" custScaleY="133100">
        <dgm:presLayoutVars>
          <dgm:bulletEnabled val="1"/>
        </dgm:presLayoutVars>
      </dgm:prSet>
      <dgm:spPr/>
      <dgm:t>
        <a:bodyPr/>
        <a:lstStyle/>
        <a:p>
          <a:endParaRPr lang="en-US"/>
        </a:p>
      </dgm:t>
    </dgm:pt>
    <dgm:pt modelId="{DD6F3598-1AE1-4E5E-B5D1-70574AAB41CB}" type="pres">
      <dgm:prSet presAssocID="{C3CD3DF3-545B-4020-B9F2-B4FC50B1E070}" presName="root" presStyleCnt="0"/>
      <dgm:spPr/>
    </dgm:pt>
    <dgm:pt modelId="{33277734-CFF5-467A-93A1-CC66C59314AF}" type="pres">
      <dgm:prSet presAssocID="{C3CD3DF3-545B-4020-B9F2-B4FC50B1E070}" presName="rootComposite" presStyleCnt="0"/>
      <dgm:spPr/>
    </dgm:pt>
    <dgm:pt modelId="{AA177315-2004-467E-A8E8-5F3DBCC0E8F5}" type="pres">
      <dgm:prSet presAssocID="{C3CD3DF3-545B-4020-B9F2-B4FC50B1E070}" presName="rootText" presStyleLbl="node1" presStyleIdx="4" presStyleCnt="7" custScaleX="133100" custScaleY="133100"/>
      <dgm:spPr/>
      <dgm:t>
        <a:bodyPr/>
        <a:lstStyle/>
        <a:p>
          <a:endParaRPr lang="en-US"/>
        </a:p>
      </dgm:t>
    </dgm:pt>
    <dgm:pt modelId="{921F9004-29B0-4993-94F3-9D5FE3E65D83}" type="pres">
      <dgm:prSet presAssocID="{C3CD3DF3-545B-4020-B9F2-B4FC50B1E070}" presName="rootConnector" presStyleLbl="node1" presStyleIdx="4" presStyleCnt="7"/>
      <dgm:spPr/>
      <dgm:t>
        <a:bodyPr/>
        <a:lstStyle/>
        <a:p>
          <a:endParaRPr lang="en-US"/>
        </a:p>
      </dgm:t>
    </dgm:pt>
    <dgm:pt modelId="{A4D772CD-B6A2-4BDD-A860-6160184966AB}" type="pres">
      <dgm:prSet presAssocID="{C3CD3DF3-545B-4020-B9F2-B4FC50B1E070}" presName="childShape" presStyleCnt="0"/>
      <dgm:spPr/>
    </dgm:pt>
    <dgm:pt modelId="{8AA9D2F6-C301-4FD3-A5E3-96606C18E297}" type="pres">
      <dgm:prSet presAssocID="{E0A4A835-A517-417A-98DD-33EBF96C70E9}" presName="Name13" presStyleLbl="parChTrans1D2" presStyleIdx="13" presStyleCnt="24"/>
      <dgm:spPr/>
      <dgm:t>
        <a:bodyPr/>
        <a:lstStyle/>
        <a:p>
          <a:endParaRPr lang="en-US"/>
        </a:p>
      </dgm:t>
    </dgm:pt>
    <dgm:pt modelId="{47877D88-9255-4E0B-BEFF-7455E7638635}" type="pres">
      <dgm:prSet presAssocID="{DA22B2F5-F00E-4B46-9595-ABDA5F68456A}" presName="childText" presStyleLbl="bgAcc1" presStyleIdx="13" presStyleCnt="24" custScaleX="133100" custScaleY="133100">
        <dgm:presLayoutVars>
          <dgm:bulletEnabled val="1"/>
        </dgm:presLayoutVars>
      </dgm:prSet>
      <dgm:spPr/>
      <dgm:t>
        <a:bodyPr/>
        <a:lstStyle/>
        <a:p>
          <a:endParaRPr lang="en-US"/>
        </a:p>
      </dgm:t>
    </dgm:pt>
    <dgm:pt modelId="{FBBD40A8-C21B-4115-8A49-65849AE1C106}" type="pres">
      <dgm:prSet presAssocID="{9A53763A-9A5D-458D-8FDD-CD8661B5AE9C}" presName="Name13" presStyleLbl="parChTrans1D2" presStyleIdx="14" presStyleCnt="24"/>
      <dgm:spPr/>
      <dgm:t>
        <a:bodyPr/>
        <a:lstStyle/>
        <a:p>
          <a:endParaRPr lang="en-US"/>
        </a:p>
      </dgm:t>
    </dgm:pt>
    <dgm:pt modelId="{18A9E423-CAB6-4C28-82E0-8F28B180FB01}" type="pres">
      <dgm:prSet presAssocID="{230F4B25-9754-4E95-AA8D-A201D3171304}" presName="childText" presStyleLbl="bgAcc1" presStyleIdx="14" presStyleCnt="24" custScaleX="133100" custScaleY="133100">
        <dgm:presLayoutVars>
          <dgm:bulletEnabled val="1"/>
        </dgm:presLayoutVars>
      </dgm:prSet>
      <dgm:spPr/>
      <dgm:t>
        <a:bodyPr/>
        <a:lstStyle/>
        <a:p>
          <a:endParaRPr lang="en-US"/>
        </a:p>
      </dgm:t>
    </dgm:pt>
    <dgm:pt modelId="{AED8598A-E160-4118-A2E5-0554444E3F5B}" type="pres">
      <dgm:prSet presAssocID="{8023CD5A-9808-40F0-BF55-0A7EE26EA6F4}" presName="Name13" presStyleLbl="parChTrans1D2" presStyleIdx="15" presStyleCnt="24"/>
      <dgm:spPr/>
      <dgm:t>
        <a:bodyPr/>
        <a:lstStyle/>
        <a:p>
          <a:endParaRPr lang="en-US"/>
        </a:p>
      </dgm:t>
    </dgm:pt>
    <dgm:pt modelId="{0F8C8669-441A-47E5-B97F-5CF2E6DD4CC1}" type="pres">
      <dgm:prSet presAssocID="{1717DF02-8BEB-4350-A71E-3FBB7EAD21C9}" presName="childText" presStyleLbl="bgAcc1" presStyleIdx="15" presStyleCnt="24" custScaleX="133100" custScaleY="133100">
        <dgm:presLayoutVars>
          <dgm:bulletEnabled val="1"/>
        </dgm:presLayoutVars>
      </dgm:prSet>
      <dgm:spPr/>
      <dgm:t>
        <a:bodyPr/>
        <a:lstStyle/>
        <a:p>
          <a:endParaRPr lang="en-US"/>
        </a:p>
      </dgm:t>
    </dgm:pt>
    <dgm:pt modelId="{597B4861-6A23-4A15-BE23-61FBD1EA95EF}" type="pres">
      <dgm:prSet presAssocID="{AAF9DC98-CC1B-4105-A525-CE4242111A27}" presName="root" presStyleCnt="0"/>
      <dgm:spPr/>
    </dgm:pt>
    <dgm:pt modelId="{E037BD65-781F-4DF5-8EA0-3C5C63A1B3BC}" type="pres">
      <dgm:prSet presAssocID="{AAF9DC98-CC1B-4105-A525-CE4242111A27}" presName="rootComposite" presStyleCnt="0"/>
      <dgm:spPr/>
    </dgm:pt>
    <dgm:pt modelId="{873C0375-1EB4-4679-B4DC-99CD643EF166}" type="pres">
      <dgm:prSet presAssocID="{AAF9DC98-CC1B-4105-A525-CE4242111A27}" presName="rootText" presStyleLbl="node1" presStyleIdx="5" presStyleCnt="7" custScaleX="133100" custScaleY="133100"/>
      <dgm:spPr/>
      <dgm:t>
        <a:bodyPr/>
        <a:lstStyle/>
        <a:p>
          <a:endParaRPr lang="en-US"/>
        </a:p>
      </dgm:t>
    </dgm:pt>
    <dgm:pt modelId="{8B3D4789-6A12-4D75-AFAB-BCC3FF2E9004}" type="pres">
      <dgm:prSet presAssocID="{AAF9DC98-CC1B-4105-A525-CE4242111A27}" presName="rootConnector" presStyleLbl="node1" presStyleIdx="5" presStyleCnt="7"/>
      <dgm:spPr/>
      <dgm:t>
        <a:bodyPr/>
        <a:lstStyle/>
        <a:p>
          <a:endParaRPr lang="en-US"/>
        </a:p>
      </dgm:t>
    </dgm:pt>
    <dgm:pt modelId="{DBB5BE98-1F21-4C08-86FF-A198BF8DDDF0}" type="pres">
      <dgm:prSet presAssocID="{AAF9DC98-CC1B-4105-A525-CE4242111A27}" presName="childShape" presStyleCnt="0"/>
      <dgm:spPr/>
    </dgm:pt>
    <dgm:pt modelId="{5AAA971B-4327-406A-9863-D4BC01A62AE8}" type="pres">
      <dgm:prSet presAssocID="{6D8DC8FF-5651-4023-969D-E9DD9E6503FD}" presName="Name13" presStyleLbl="parChTrans1D2" presStyleIdx="16" presStyleCnt="24"/>
      <dgm:spPr/>
      <dgm:t>
        <a:bodyPr/>
        <a:lstStyle/>
        <a:p>
          <a:endParaRPr lang="en-US"/>
        </a:p>
      </dgm:t>
    </dgm:pt>
    <dgm:pt modelId="{580BA7CE-C48F-45F5-B0ED-EA26070EAFC5}" type="pres">
      <dgm:prSet presAssocID="{E7953A37-EA25-4A3C-9227-D311604FD7F1}" presName="childText" presStyleLbl="bgAcc1" presStyleIdx="16" presStyleCnt="24" custScaleX="133100" custScaleY="133100">
        <dgm:presLayoutVars>
          <dgm:bulletEnabled val="1"/>
        </dgm:presLayoutVars>
      </dgm:prSet>
      <dgm:spPr/>
      <dgm:t>
        <a:bodyPr/>
        <a:lstStyle/>
        <a:p>
          <a:endParaRPr lang="en-US"/>
        </a:p>
      </dgm:t>
    </dgm:pt>
    <dgm:pt modelId="{2525C30F-1394-4A8E-802A-419E5263CDD8}" type="pres">
      <dgm:prSet presAssocID="{5C62D707-5E66-40DF-BF54-827D389803DA}" presName="Name13" presStyleLbl="parChTrans1D2" presStyleIdx="17" presStyleCnt="24"/>
      <dgm:spPr/>
      <dgm:t>
        <a:bodyPr/>
        <a:lstStyle/>
        <a:p>
          <a:endParaRPr lang="en-US"/>
        </a:p>
      </dgm:t>
    </dgm:pt>
    <dgm:pt modelId="{454AD1C8-2A50-4931-857E-52E883C0C8E7}" type="pres">
      <dgm:prSet presAssocID="{D7AFEEE2-80BA-4300-A685-24C2965A4E75}" presName="childText" presStyleLbl="bgAcc1" presStyleIdx="17" presStyleCnt="24" custScaleX="133100" custScaleY="133100">
        <dgm:presLayoutVars>
          <dgm:bulletEnabled val="1"/>
        </dgm:presLayoutVars>
      </dgm:prSet>
      <dgm:spPr/>
      <dgm:t>
        <a:bodyPr/>
        <a:lstStyle/>
        <a:p>
          <a:endParaRPr lang="en-US"/>
        </a:p>
      </dgm:t>
    </dgm:pt>
    <dgm:pt modelId="{E61C38AF-669A-4BB8-9B60-AA04B71A040F}" type="pres">
      <dgm:prSet presAssocID="{7E216A32-BB4C-4989-9258-2C24A1B82C2E}" presName="Name13" presStyleLbl="parChTrans1D2" presStyleIdx="18" presStyleCnt="24"/>
      <dgm:spPr/>
      <dgm:t>
        <a:bodyPr/>
        <a:lstStyle/>
        <a:p>
          <a:endParaRPr lang="en-US"/>
        </a:p>
      </dgm:t>
    </dgm:pt>
    <dgm:pt modelId="{1609B16B-7EE8-447A-91EA-D24159831044}" type="pres">
      <dgm:prSet presAssocID="{987B2216-6B10-47C2-9A72-E05DEDEB74D6}" presName="childText" presStyleLbl="bgAcc1" presStyleIdx="18" presStyleCnt="24" custScaleX="133100" custScaleY="133100">
        <dgm:presLayoutVars>
          <dgm:bulletEnabled val="1"/>
        </dgm:presLayoutVars>
      </dgm:prSet>
      <dgm:spPr/>
      <dgm:t>
        <a:bodyPr/>
        <a:lstStyle/>
        <a:p>
          <a:endParaRPr lang="en-US"/>
        </a:p>
      </dgm:t>
    </dgm:pt>
    <dgm:pt modelId="{AD4B85F0-F708-4B91-8460-8AAFEB63EF94}" type="pres">
      <dgm:prSet presAssocID="{E94AE9E3-A261-403E-91EF-53A9823824B9}" presName="root" presStyleCnt="0"/>
      <dgm:spPr/>
    </dgm:pt>
    <dgm:pt modelId="{6A7E0642-2C00-42F9-B41A-DE1CE6F6E802}" type="pres">
      <dgm:prSet presAssocID="{E94AE9E3-A261-403E-91EF-53A9823824B9}" presName="rootComposite" presStyleCnt="0"/>
      <dgm:spPr/>
    </dgm:pt>
    <dgm:pt modelId="{9ED7EB2A-6741-4484-9D80-CA42E79CA96E}" type="pres">
      <dgm:prSet presAssocID="{E94AE9E3-A261-403E-91EF-53A9823824B9}" presName="rootText" presStyleLbl="node1" presStyleIdx="6" presStyleCnt="7" custScaleX="133100" custScaleY="133100"/>
      <dgm:spPr/>
      <dgm:t>
        <a:bodyPr/>
        <a:lstStyle/>
        <a:p>
          <a:endParaRPr lang="en-US"/>
        </a:p>
      </dgm:t>
    </dgm:pt>
    <dgm:pt modelId="{60214761-96B0-409A-91B9-5CFDB7A79F12}" type="pres">
      <dgm:prSet presAssocID="{E94AE9E3-A261-403E-91EF-53A9823824B9}" presName="rootConnector" presStyleLbl="node1" presStyleIdx="6" presStyleCnt="7"/>
      <dgm:spPr/>
      <dgm:t>
        <a:bodyPr/>
        <a:lstStyle/>
        <a:p>
          <a:endParaRPr lang="en-US"/>
        </a:p>
      </dgm:t>
    </dgm:pt>
    <dgm:pt modelId="{43C77248-757D-4D7D-AA9B-A97AB0D66C68}" type="pres">
      <dgm:prSet presAssocID="{E94AE9E3-A261-403E-91EF-53A9823824B9}" presName="childShape" presStyleCnt="0"/>
      <dgm:spPr/>
    </dgm:pt>
    <dgm:pt modelId="{E905AE07-8F47-49AE-9A30-6CFC3E7F3874}" type="pres">
      <dgm:prSet presAssocID="{991841CF-09C6-4574-8C4B-7C8515544326}" presName="Name13" presStyleLbl="parChTrans1D2" presStyleIdx="19" presStyleCnt="24"/>
      <dgm:spPr/>
      <dgm:t>
        <a:bodyPr/>
        <a:lstStyle/>
        <a:p>
          <a:endParaRPr lang="en-US"/>
        </a:p>
      </dgm:t>
    </dgm:pt>
    <dgm:pt modelId="{1F3403A4-2714-480C-BABF-5BD0C689116C}" type="pres">
      <dgm:prSet presAssocID="{B2EF65F1-AC30-4D8C-B562-1372B51D07DA}" presName="childText" presStyleLbl="bgAcc1" presStyleIdx="19" presStyleCnt="24" custScaleX="133100" custScaleY="133100">
        <dgm:presLayoutVars>
          <dgm:bulletEnabled val="1"/>
        </dgm:presLayoutVars>
      </dgm:prSet>
      <dgm:spPr/>
      <dgm:t>
        <a:bodyPr/>
        <a:lstStyle/>
        <a:p>
          <a:endParaRPr lang="en-US"/>
        </a:p>
      </dgm:t>
    </dgm:pt>
    <dgm:pt modelId="{4BB9EA68-F99C-47BC-B61D-5D9D9E506D21}" type="pres">
      <dgm:prSet presAssocID="{0BD6AB7B-B12B-4DC4-BC6A-E871F9F6BA21}" presName="Name13" presStyleLbl="parChTrans1D2" presStyleIdx="20" presStyleCnt="24"/>
      <dgm:spPr/>
      <dgm:t>
        <a:bodyPr/>
        <a:lstStyle/>
        <a:p>
          <a:endParaRPr lang="en-US"/>
        </a:p>
      </dgm:t>
    </dgm:pt>
    <dgm:pt modelId="{683D9D53-0A3E-4949-A374-FCE91BE51105}" type="pres">
      <dgm:prSet presAssocID="{6835C710-C0E3-41CB-81E6-C83954F01165}" presName="childText" presStyleLbl="bgAcc1" presStyleIdx="20" presStyleCnt="24" custScaleX="133100" custScaleY="133100">
        <dgm:presLayoutVars>
          <dgm:bulletEnabled val="1"/>
        </dgm:presLayoutVars>
      </dgm:prSet>
      <dgm:spPr/>
      <dgm:t>
        <a:bodyPr/>
        <a:lstStyle/>
        <a:p>
          <a:endParaRPr lang="en-US"/>
        </a:p>
      </dgm:t>
    </dgm:pt>
    <dgm:pt modelId="{C93296E9-EBB8-4C78-87A2-F99A91ED8781}" type="pres">
      <dgm:prSet presAssocID="{FE5CBEC3-FE67-45A0-BC5E-3B3434C327B8}" presName="Name13" presStyleLbl="parChTrans1D2" presStyleIdx="21" presStyleCnt="24"/>
      <dgm:spPr/>
      <dgm:t>
        <a:bodyPr/>
        <a:lstStyle/>
        <a:p>
          <a:endParaRPr lang="en-US"/>
        </a:p>
      </dgm:t>
    </dgm:pt>
    <dgm:pt modelId="{7B45CB6B-36EA-420D-95CC-5781934BEA66}" type="pres">
      <dgm:prSet presAssocID="{2C2C9263-1540-4DC7-9E9D-DBCD9ABCBB8B}" presName="childText" presStyleLbl="bgAcc1" presStyleIdx="21" presStyleCnt="24" custScaleX="135468">
        <dgm:presLayoutVars>
          <dgm:bulletEnabled val="1"/>
        </dgm:presLayoutVars>
      </dgm:prSet>
      <dgm:spPr/>
      <dgm:t>
        <a:bodyPr/>
        <a:lstStyle/>
        <a:p>
          <a:endParaRPr lang="en-US"/>
        </a:p>
      </dgm:t>
    </dgm:pt>
    <dgm:pt modelId="{B68057CC-7A97-40CC-BE22-38F7D4BF2F9E}" type="pres">
      <dgm:prSet presAssocID="{8FE1F42B-235F-4BD0-9191-0F94C96346E5}" presName="Name13" presStyleLbl="parChTrans1D2" presStyleIdx="22" presStyleCnt="24"/>
      <dgm:spPr/>
      <dgm:t>
        <a:bodyPr/>
        <a:lstStyle/>
        <a:p>
          <a:endParaRPr lang="en-US"/>
        </a:p>
      </dgm:t>
    </dgm:pt>
    <dgm:pt modelId="{CCCA1148-F7A6-43B8-A80F-107394B05CD6}" type="pres">
      <dgm:prSet presAssocID="{0C5A9B72-F7FD-4DBA-BA00-0B6C203D389C}" presName="childText" presStyleLbl="bgAcc1" presStyleIdx="22" presStyleCnt="24" custScaleX="133100" custScaleY="133100">
        <dgm:presLayoutVars>
          <dgm:bulletEnabled val="1"/>
        </dgm:presLayoutVars>
      </dgm:prSet>
      <dgm:spPr/>
      <dgm:t>
        <a:bodyPr/>
        <a:lstStyle/>
        <a:p>
          <a:endParaRPr lang="en-US"/>
        </a:p>
      </dgm:t>
    </dgm:pt>
    <dgm:pt modelId="{D5B5C4C3-6733-4261-A985-F50BF046FDFB}" type="pres">
      <dgm:prSet presAssocID="{4AF5807E-F706-40DE-81FE-4236E3DD555A}" presName="Name13" presStyleLbl="parChTrans1D2" presStyleIdx="23" presStyleCnt="24"/>
      <dgm:spPr/>
      <dgm:t>
        <a:bodyPr/>
        <a:lstStyle/>
        <a:p>
          <a:endParaRPr lang="en-US"/>
        </a:p>
      </dgm:t>
    </dgm:pt>
    <dgm:pt modelId="{7A12D203-AA4D-406F-92C5-AAE17AA4E15C}" type="pres">
      <dgm:prSet presAssocID="{27368CEC-22E3-423C-8D59-FCBBA6B8BB67}" presName="childText" presStyleLbl="bgAcc1" presStyleIdx="23" presStyleCnt="24" custScaleX="133100" custScaleY="133100">
        <dgm:presLayoutVars>
          <dgm:bulletEnabled val="1"/>
        </dgm:presLayoutVars>
      </dgm:prSet>
      <dgm:spPr/>
      <dgm:t>
        <a:bodyPr/>
        <a:lstStyle/>
        <a:p>
          <a:endParaRPr lang="en-US"/>
        </a:p>
      </dgm:t>
    </dgm:pt>
  </dgm:ptLst>
  <dgm:cxnLst>
    <dgm:cxn modelId="{A037B378-A715-4AAA-8687-429230C269B3}" type="presOf" srcId="{7E216A32-BB4C-4989-9258-2C24A1B82C2E}" destId="{E61C38AF-669A-4BB8-9B60-AA04B71A040F}" srcOrd="0" destOrd="0" presId="urn:microsoft.com/office/officeart/2005/8/layout/hierarchy3"/>
    <dgm:cxn modelId="{69E8D201-E71C-4102-AAE9-DEC2E96F68F6}" type="presOf" srcId="{AAF9DC98-CC1B-4105-A525-CE4242111A27}" destId="{873C0375-1EB4-4679-B4DC-99CD643EF166}" srcOrd="0" destOrd="0" presId="urn:microsoft.com/office/officeart/2005/8/layout/hierarchy3"/>
    <dgm:cxn modelId="{06F9DC86-CF04-422F-AD32-FF411AA72E25}" type="presOf" srcId="{AD66C95A-40FF-4BB0-8D67-32D05D5CF298}" destId="{AD4B44BF-73E7-4F9B-AF6F-03F1960CD706}" srcOrd="0" destOrd="0" presId="urn:microsoft.com/office/officeart/2005/8/layout/hierarchy3"/>
    <dgm:cxn modelId="{D139C911-E1A4-4E7C-89AF-3E69462ED332}" type="presOf" srcId="{3B1BCF33-3F23-403B-B10D-B9E48E46F61D}" destId="{B2FA4008-D149-4313-BA17-15A157407CA5}" srcOrd="0" destOrd="0" presId="urn:microsoft.com/office/officeart/2005/8/layout/hierarchy3"/>
    <dgm:cxn modelId="{BA2B104A-51C0-452D-B81C-71433FDE0E03}" type="presOf" srcId="{3D8A7985-5D62-40C8-8DAE-44EF36C85083}" destId="{B2D2B878-1011-4465-AF25-9E69AB07390C}" srcOrd="0" destOrd="0" presId="urn:microsoft.com/office/officeart/2005/8/layout/hierarchy3"/>
    <dgm:cxn modelId="{B8326D9D-C310-4E74-AA93-2192246ADE47}" srcId="{503818D4-2E52-4807-B32A-1EBC8AA39DA0}" destId="{1DA8FE55-83AF-47C0-A5F7-B56C410AE599}" srcOrd="2" destOrd="0" parTransId="{2CD018C7-BA48-4BF6-89F2-2BD2FCAFC571}" sibTransId="{BCE24845-45E8-4D4D-8B61-284B6FC3F50E}"/>
    <dgm:cxn modelId="{829C63AD-C229-4C1C-A1C8-F10B913D1D95}" type="presOf" srcId="{503818D4-2E52-4807-B32A-1EBC8AA39DA0}" destId="{C0F43E49-E6BE-49D6-AA1A-BA428A964775}" srcOrd="0" destOrd="0" presId="urn:microsoft.com/office/officeart/2005/8/layout/hierarchy3"/>
    <dgm:cxn modelId="{3197F098-2384-40A8-B12B-53250E78E1A1}" type="presOf" srcId="{E94AE9E3-A261-403E-91EF-53A9823824B9}" destId="{60214761-96B0-409A-91B9-5CFDB7A79F12}" srcOrd="1" destOrd="0" presId="urn:microsoft.com/office/officeart/2005/8/layout/hierarchy3"/>
    <dgm:cxn modelId="{B0A720D7-5B5C-44E7-85AA-E7C76CC8555F}" type="presOf" srcId="{2FBC93AA-50C9-4DB4-91CA-5276165AA87D}" destId="{B3D8E19F-7961-4BEC-99B5-29BAEA637788}" srcOrd="0" destOrd="0" presId="urn:microsoft.com/office/officeart/2005/8/layout/hierarchy3"/>
    <dgm:cxn modelId="{1778972F-501B-46CE-A6A3-65A9A14A1D3C}" type="presOf" srcId="{991841CF-09C6-4574-8C4B-7C8515544326}" destId="{E905AE07-8F47-49AE-9A30-6CFC3E7F3874}" srcOrd="0" destOrd="0" presId="urn:microsoft.com/office/officeart/2005/8/layout/hierarchy3"/>
    <dgm:cxn modelId="{CB5EC337-7A35-4605-B4AA-010032C76CC0}" srcId="{50B86A5F-5CAD-4440-96DD-9B1A204068A2}" destId="{E1D35BA1-FDEE-4623-8AA9-F95ED18E75A9}" srcOrd="1" destOrd="0" parTransId="{095E0806-1609-4968-9028-45721EA47AA9}" sibTransId="{5DB42A0C-DC49-4BF8-A837-1054466474D3}"/>
    <dgm:cxn modelId="{A2E6582C-AA9E-454A-9364-2A0783320BBA}" type="presOf" srcId="{8F1E0F2D-133D-42F3-BF4A-C68CB199B880}" destId="{52E62C6E-0FC7-4565-8E6A-5AFCB72FB9D1}" srcOrd="0" destOrd="0" presId="urn:microsoft.com/office/officeart/2005/8/layout/hierarchy3"/>
    <dgm:cxn modelId="{2B3A9D12-BC49-49A8-A7FF-12AACCA2CFFC}" type="presOf" srcId="{5A5F58DE-7291-449D-8548-7E9FDBD9D750}" destId="{12A798B8-B191-4EB7-8460-14BCC94ADF70}" srcOrd="0" destOrd="0" presId="urn:microsoft.com/office/officeart/2005/8/layout/hierarchy3"/>
    <dgm:cxn modelId="{7A84E426-EF48-4EC8-9102-188A1365E25B}" type="presOf" srcId="{1DA8FE55-83AF-47C0-A5F7-B56C410AE599}" destId="{2145961B-B269-4C89-948A-5F34914CF977}" srcOrd="0" destOrd="0" presId="urn:microsoft.com/office/officeart/2005/8/layout/hierarchy3"/>
    <dgm:cxn modelId="{D69F16B5-339F-45DD-B9E2-FA6247F336E5}" srcId="{AAF9DC98-CC1B-4105-A525-CE4242111A27}" destId="{987B2216-6B10-47C2-9A72-E05DEDEB74D6}" srcOrd="2" destOrd="0" parTransId="{7E216A32-BB4C-4989-9258-2C24A1B82C2E}" sibTransId="{890BF4AE-F0D9-43ED-8F4D-E58E91146D8D}"/>
    <dgm:cxn modelId="{A40C63CC-3661-4CF5-9C4B-32AC0DD8CE44}" type="presOf" srcId="{987B2216-6B10-47C2-9A72-E05DEDEB74D6}" destId="{1609B16B-7EE8-447A-91EA-D24159831044}" srcOrd="0" destOrd="0" presId="urn:microsoft.com/office/officeart/2005/8/layout/hierarchy3"/>
    <dgm:cxn modelId="{48324F4C-01E7-479E-8239-736F07188A58}" srcId="{152CB90E-68FF-4707-A3B3-6229E31BD6B3}" destId="{50B86A5F-5CAD-4440-96DD-9B1A204068A2}" srcOrd="3" destOrd="0" parTransId="{C03CD454-3928-4974-B847-CB187D4ADED6}" sibTransId="{4402E6C3-712C-45A8-9927-71B5635AE6E5}"/>
    <dgm:cxn modelId="{63485CC6-FE77-44C8-AA94-0B23F5D3C9B2}" srcId="{3B1BCF33-3F23-403B-B10D-B9E48E46F61D}" destId="{217948D3-5AF0-4913-894A-F463F428ADF1}" srcOrd="1" destOrd="0" parTransId="{62C31E1E-E25A-4232-B9E4-EA5E96233051}" sibTransId="{DECB7307-7811-4E56-9827-2FEA7E7C957F}"/>
    <dgm:cxn modelId="{13C8BAFB-BB16-4A2E-AB5C-261D18595A89}" type="presOf" srcId="{0795B49B-3D93-4825-B739-17FEA06417F7}" destId="{CECA7CB3-A577-4AD8-8752-C39876D61AD4}" srcOrd="0" destOrd="0" presId="urn:microsoft.com/office/officeart/2005/8/layout/hierarchy3"/>
    <dgm:cxn modelId="{F5CDB0A4-DDEF-42DA-AF15-F8141A27509D}" srcId="{3B1BCF33-3F23-403B-B10D-B9E48E46F61D}" destId="{B0D8D2A9-B566-4FD2-88A0-358EBF5D2146}" srcOrd="0" destOrd="0" parTransId="{1F712F52-9B4A-4E43-A13A-0346D52E02C1}" sibTransId="{AB366106-4BC1-45EA-82BF-B36CB730D60B}"/>
    <dgm:cxn modelId="{88E178DD-BED1-402A-B352-4683C563286A}" srcId="{50B86A5F-5CAD-4440-96DD-9B1A204068A2}" destId="{5A5F58DE-7291-449D-8548-7E9FDBD9D750}" srcOrd="0" destOrd="0" parTransId="{0795B49B-3D93-4825-B739-17FEA06417F7}" sibTransId="{705E0999-86C2-446A-BA02-C23BE3DF0C51}"/>
    <dgm:cxn modelId="{E45AE358-D581-429F-B88A-781FDE13837B}" type="presOf" srcId="{1717DF02-8BEB-4350-A71E-3FBB7EAD21C9}" destId="{0F8C8669-441A-47E5-B97F-5CF2E6DD4CC1}" srcOrd="0" destOrd="0" presId="urn:microsoft.com/office/officeart/2005/8/layout/hierarchy3"/>
    <dgm:cxn modelId="{4A035D7E-0CFC-4588-A7F9-29033D8B9A09}" type="presOf" srcId="{217948D3-5AF0-4913-894A-F463F428ADF1}" destId="{463E6AEA-A768-42C5-B3FE-E1999A2D7964}" srcOrd="0" destOrd="0" presId="urn:microsoft.com/office/officeart/2005/8/layout/hierarchy3"/>
    <dgm:cxn modelId="{43FEEF42-E160-4796-8138-39E21AAF1131}" type="presOf" srcId="{5C0A74BE-2FFA-4BE4-AA00-444582C7B1FE}" destId="{9D3ACF8C-9BA0-4B64-A923-A4D8C0D0A7D6}" srcOrd="1" destOrd="0" presId="urn:microsoft.com/office/officeart/2005/8/layout/hierarchy3"/>
    <dgm:cxn modelId="{C44E429F-E03A-42B4-8D14-572777C36248}" type="presOf" srcId="{E1D35BA1-FDEE-4623-8AA9-F95ED18E75A9}" destId="{07514A46-4829-4BD4-AC60-2E44A9CA6317}" srcOrd="0" destOrd="0" presId="urn:microsoft.com/office/officeart/2005/8/layout/hierarchy3"/>
    <dgm:cxn modelId="{4FE19B76-91F8-4820-8D05-8622B53E081D}" srcId="{5C0A74BE-2FFA-4BE4-AA00-444582C7B1FE}" destId="{64E8B1FD-4411-455A-B4B4-35DCB8D3537A}" srcOrd="1" destOrd="0" parTransId="{E9E59B31-3B3A-46B2-9EDF-CEB46DC17EEE}" sibTransId="{156251F7-8A20-4FB8-A70F-B866BE3F7816}"/>
    <dgm:cxn modelId="{B1ABB487-D3A1-4E36-B76E-2BF83239A3F1}" type="presOf" srcId="{2C2C9263-1540-4DC7-9E9D-DBCD9ABCBB8B}" destId="{7B45CB6B-36EA-420D-95CC-5781934BEA66}" srcOrd="0" destOrd="0" presId="urn:microsoft.com/office/officeart/2005/8/layout/hierarchy3"/>
    <dgm:cxn modelId="{2303CDD9-58B7-4E45-8A78-40C6DCD27071}" srcId="{C3CD3DF3-545B-4020-B9F2-B4FC50B1E070}" destId="{1717DF02-8BEB-4350-A71E-3FBB7EAD21C9}" srcOrd="2" destOrd="0" parTransId="{8023CD5A-9808-40F0-BF55-0A7EE26EA6F4}" sibTransId="{2D5BF1B2-2A7C-4E71-8547-593679C08176}"/>
    <dgm:cxn modelId="{BA3019BA-3372-4B9D-89DE-1E5AFF5B0994}" type="presOf" srcId="{230F4B25-9754-4E95-AA8D-A201D3171304}" destId="{18A9E423-CAB6-4C28-82E0-8F28B180FB01}" srcOrd="0" destOrd="0" presId="urn:microsoft.com/office/officeart/2005/8/layout/hierarchy3"/>
    <dgm:cxn modelId="{9145CDCC-C871-41C1-89CE-8333D9FBBFD2}" type="presOf" srcId="{493E68F5-CA69-4438-8ED4-1201B7672B04}" destId="{09413E90-B2DE-42A0-8BBC-39FD45F7EA49}" srcOrd="0" destOrd="0" presId="urn:microsoft.com/office/officeart/2005/8/layout/hierarchy3"/>
    <dgm:cxn modelId="{B029EA8D-037D-4598-B94C-C88289AD8AB5}" type="presOf" srcId="{E9E59B31-3B3A-46B2-9EDF-CEB46DC17EEE}" destId="{738F1585-8A9D-4F7E-BA6A-F576D866850A}" srcOrd="0" destOrd="0" presId="urn:microsoft.com/office/officeart/2005/8/layout/hierarchy3"/>
    <dgm:cxn modelId="{CC68813E-F2A1-4AF5-9B07-E430CDEBD88C}" type="presOf" srcId="{220F30FA-C8FA-4987-B853-C2866FD58821}" destId="{C383B520-9A7E-4CDD-A1CE-84C8E118CB4F}" srcOrd="0" destOrd="0" presId="urn:microsoft.com/office/officeart/2005/8/layout/hierarchy3"/>
    <dgm:cxn modelId="{C00714D8-93B7-4835-A971-AA61B4C871D7}" type="presOf" srcId="{B2EF65F1-AC30-4D8C-B562-1372B51D07DA}" destId="{1F3403A4-2714-480C-BABF-5BD0C689116C}" srcOrd="0" destOrd="0" presId="urn:microsoft.com/office/officeart/2005/8/layout/hierarchy3"/>
    <dgm:cxn modelId="{1A587019-5310-4876-A674-88582A31CA8E}" type="presOf" srcId="{5C62D707-5E66-40DF-BF54-827D389803DA}" destId="{2525C30F-1394-4A8E-802A-419E5263CDD8}" srcOrd="0" destOrd="0" presId="urn:microsoft.com/office/officeart/2005/8/layout/hierarchy3"/>
    <dgm:cxn modelId="{D6946A4A-CA00-4247-BEDA-E8EA7C34D867}" type="presOf" srcId="{6D8DC8FF-5651-4023-969D-E9DD9E6503FD}" destId="{5AAA971B-4327-406A-9863-D4BC01A62AE8}" srcOrd="0" destOrd="0" presId="urn:microsoft.com/office/officeart/2005/8/layout/hierarchy3"/>
    <dgm:cxn modelId="{A7F096A0-74E9-4231-8EAA-99102DA17D10}" type="presOf" srcId="{095E0806-1609-4968-9028-45721EA47AA9}" destId="{F6B512A1-D96C-4F46-B4D6-1ED8F47665F1}" srcOrd="0" destOrd="0" presId="urn:microsoft.com/office/officeart/2005/8/layout/hierarchy3"/>
    <dgm:cxn modelId="{529D716A-C35F-43AB-85F5-014045B971E4}" type="presOf" srcId="{9A53763A-9A5D-458D-8FDD-CD8661B5AE9C}" destId="{FBBD40A8-C21B-4115-8A49-65849AE1C106}" srcOrd="0" destOrd="0" presId="urn:microsoft.com/office/officeart/2005/8/layout/hierarchy3"/>
    <dgm:cxn modelId="{19C95800-5A79-48B1-90C3-2AC94C93A03E}" type="presOf" srcId="{AAF9DC98-CC1B-4105-A525-CE4242111A27}" destId="{8B3D4789-6A12-4D75-AFAB-BCC3FF2E9004}" srcOrd="1" destOrd="0" presId="urn:microsoft.com/office/officeart/2005/8/layout/hierarchy3"/>
    <dgm:cxn modelId="{2AEE6D8B-43B8-46F3-A134-8D69ECEC47E2}" type="presOf" srcId="{C3CD3DF3-545B-4020-B9F2-B4FC50B1E070}" destId="{921F9004-29B0-4993-94F3-9D5FE3E65D83}" srcOrd="1" destOrd="0" presId="urn:microsoft.com/office/officeart/2005/8/layout/hierarchy3"/>
    <dgm:cxn modelId="{D43C30DA-63E8-44A7-B26D-895001693D5C}" type="presOf" srcId="{60DE10ED-1753-43D3-AF0E-2AE42C2E4722}" destId="{4394DF42-B0EF-45ED-B788-0F84A67794E8}" srcOrd="0" destOrd="0" presId="urn:microsoft.com/office/officeart/2005/8/layout/hierarchy3"/>
    <dgm:cxn modelId="{92803C2D-4DD8-4A8E-ABAE-F4871D91DA55}" srcId="{E94AE9E3-A261-403E-91EF-53A9823824B9}" destId="{0C5A9B72-F7FD-4DBA-BA00-0B6C203D389C}" srcOrd="3" destOrd="0" parTransId="{8FE1F42B-235F-4BD0-9191-0F94C96346E5}" sibTransId="{214914AF-EA34-4A6B-A87E-B981B2ADE17D}"/>
    <dgm:cxn modelId="{51119265-5396-4671-881F-0E3BFD33FCF5}" srcId="{E94AE9E3-A261-403E-91EF-53A9823824B9}" destId="{27368CEC-22E3-423C-8D59-FCBBA6B8BB67}" srcOrd="4" destOrd="0" parTransId="{4AF5807E-F706-40DE-81FE-4236E3DD555A}" sibTransId="{307F1641-2DAF-411D-BAF0-6FFB3DE9C9F4}"/>
    <dgm:cxn modelId="{CA86C35A-821F-4F67-B264-D69CAD12C0AC}" type="presOf" srcId="{1F712F52-9B4A-4E43-A13A-0346D52E02C1}" destId="{14B35B70-5A5F-46D5-89EA-5B9767FC04DC}" srcOrd="0" destOrd="0" presId="urn:microsoft.com/office/officeart/2005/8/layout/hierarchy3"/>
    <dgm:cxn modelId="{321330CF-E5E5-4DB3-B812-8F3DF7A29155}" type="presOf" srcId="{503818D4-2E52-4807-B32A-1EBC8AA39DA0}" destId="{1D610CA0-B993-45AC-9070-9E0206874227}" srcOrd="1" destOrd="0" presId="urn:microsoft.com/office/officeart/2005/8/layout/hierarchy3"/>
    <dgm:cxn modelId="{3370EBD4-6D5E-452C-B93F-91AAB79082B5}" srcId="{152CB90E-68FF-4707-A3B3-6229E31BD6B3}" destId="{5C0A74BE-2FFA-4BE4-AA00-444582C7B1FE}" srcOrd="1" destOrd="0" parTransId="{46546F81-FEB6-46F2-BBDB-9AFB413CAF25}" sibTransId="{650DFB3B-F261-4F49-BA18-7A789DE25120}"/>
    <dgm:cxn modelId="{30812AD6-7F99-4AC1-A603-B4CDA05C6978}" srcId="{E94AE9E3-A261-403E-91EF-53A9823824B9}" destId="{6835C710-C0E3-41CB-81E6-C83954F01165}" srcOrd="1" destOrd="0" parTransId="{0BD6AB7B-B12B-4DC4-BC6A-E871F9F6BA21}" sibTransId="{893A3894-401B-467A-874F-A2E3FDF5D8CA}"/>
    <dgm:cxn modelId="{D71C96A5-C980-437F-82AF-EEB3DCFAC716}" srcId="{E94AE9E3-A261-403E-91EF-53A9823824B9}" destId="{B2EF65F1-AC30-4D8C-B562-1372B51D07DA}" srcOrd="0" destOrd="0" parTransId="{991841CF-09C6-4574-8C4B-7C8515544326}" sibTransId="{56450490-E352-47F7-BA47-F56101AE01BB}"/>
    <dgm:cxn modelId="{E762D7BE-0B32-49F0-ABDA-090D6D0C3070}" srcId="{5C0A74BE-2FFA-4BE4-AA00-444582C7B1FE}" destId="{3D8A7985-5D62-40C8-8DAE-44EF36C85083}" srcOrd="3" destOrd="0" parTransId="{E9B7075A-9D80-48AB-8865-C326302651CC}" sibTransId="{D4CA12E7-236E-49C5-8178-D20CE85568A2}"/>
    <dgm:cxn modelId="{16FCFB4D-43DF-47E6-B7BD-8B8A9BF822FB}" type="presOf" srcId="{E94AE9E3-A261-403E-91EF-53A9823824B9}" destId="{9ED7EB2A-6741-4484-9D80-CA42E79CA96E}" srcOrd="0" destOrd="0" presId="urn:microsoft.com/office/officeart/2005/8/layout/hierarchy3"/>
    <dgm:cxn modelId="{92A0BDCC-29E9-426B-AF90-9DD61D463364}" srcId="{AAF9DC98-CC1B-4105-A525-CE4242111A27}" destId="{D7AFEEE2-80BA-4300-A685-24C2965A4E75}" srcOrd="1" destOrd="0" parTransId="{5C62D707-5E66-40DF-BF54-827D389803DA}" sibTransId="{D6060CA4-5600-4640-9495-F1CC781C9360}"/>
    <dgm:cxn modelId="{0028ABBE-F9BC-413A-B444-5C5EC00F31AF}" srcId="{152CB90E-68FF-4707-A3B3-6229E31BD6B3}" destId="{AAF9DC98-CC1B-4105-A525-CE4242111A27}" srcOrd="5" destOrd="0" parTransId="{6ADFB59F-E7BC-4843-8646-A806527271A1}" sibTransId="{6590F42A-6AE6-4B0F-AEAC-3BE79CDF2911}"/>
    <dgm:cxn modelId="{29AEDDBC-F23E-4C3E-86EE-6E548E9A75D1}" type="presOf" srcId="{BDA3FF2D-FC21-4FA8-8357-16AEDFFF16C3}" destId="{2492C9C8-83F8-44A2-A587-9A539401EC0A}" srcOrd="0" destOrd="0" presId="urn:microsoft.com/office/officeart/2005/8/layout/hierarchy3"/>
    <dgm:cxn modelId="{3C5E8C8B-3302-45C3-9241-38B9FC421E76}" type="presOf" srcId="{152CB90E-68FF-4707-A3B3-6229E31BD6B3}" destId="{81DEDB4C-096C-4E3C-8FBE-5AE183A48198}" srcOrd="0" destOrd="0" presId="urn:microsoft.com/office/officeart/2005/8/layout/hierarchy3"/>
    <dgm:cxn modelId="{B3C73FFC-3EBF-4573-B628-BBB83C66208A}" type="presOf" srcId="{27368CEC-22E3-423C-8D59-FCBBA6B8BB67}" destId="{7A12D203-AA4D-406F-92C5-AAE17AA4E15C}" srcOrd="0" destOrd="0" presId="urn:microsoft.com/office/officeart/2005/8/layout/hierarchy3"/>
    <dgm:cxn modelId="{17C0B2F1-74D2-4CB0-AB62-1EDBA0E417D5}" type="presOf" srcId="{DA22B2F5-F00E-4B46-9595-ABDA5F68456A}" destId="{47877D88-9255-4E0B-BEFF-7455E7638635}" srcOrd="0" destOrd="0" presId="urn:microsoft.com/office/officeart/2005/8/layout/hierarchy3"/>
    <dgm:cxn modelId="{ADBC32A0-7BA0-42B2-B5F1-CA932FD4AF71}" type="presOf" srcId="{B0D8D2A9-B566-4FD2-88A0-358EBF5D2146}" destId="{93B506A3-423E-4A7A-B94E-F9623A998D46}" srcOrd="0" destOrd="0" presId="urn:microsoft.com/office/officeart/2005/8/layout/hierarchy3"/>
    <dgm:cxn modelId="{8C0CEBC1-866B-4053-B2DB-99032633AC77}" type="presOf" srcId="{E0A4A835-A517-417A-98DD-33EBF96C70E9}" destId="{8AA9D2F6-C301-4FD3-A5E3-96606C18E297}" srcOrd="0" destOrd="0" presId="urn:microsoft.com/office/officeart/2005/8/layout/hierarchy3"/>
    <dgm:cxn modelId="{2C033639-F596-468A-A97B-91E5D10C8C31}" type="presOf" srcId="{50B86A5F-5CAD-4440-96DD-9B1A204068A2}" destId="{DD1F1E1B-61A7-4EE2-A9C9-C1B57D361D79}" srcOrd="0" destOrd="0" presId="urn:microsoft.com/office/officeart/2005/8/layout/hierarchy3"/>
    <dgm:cxn modelId="{040E0B02-CA49-48CC-97DB-FFC670D9E225}" srcId="{5C0A74BE-2FFA-4BE4-AA00-444582C7B1FE}" destId="{F77CEDF1-519A-49B1-8A8D-1A7534E50624}" srcOrd="0" destOrd="0" parTransId="{E4B5E7EB-1FA2-4B32-A4DD-9856515C4D3B}" sibTransId="{7B8E74FA-82E3-4343-A05B-8081FC2C9578}"/>
    <dgm:cxn modelId="{E218CE6B-7114-4C13-9624-94ECF9BC18DA}" type="presOf" srcId="{0C5A9B72-F7FD-4DBA-BA00-0B6C203D389C}" destId="{CCCA1148-F7A6-43B8-A80F-107394B05CD6}" srcOrd="0" destOrd="0" presId="urn:microsoft.com/office/officeart/2005/8/layout/hierarchy3"/>
    <dgm:cxn modelId="{E6BADF3A-D4DE-485A-9E70-318C73DC5321}" type="presOf" srcId="{6835C710-C0E3-41CB-81E6-C83954F01165}" destId="{683D9D53-0A3E-4949-A374-FCE91BE51105}" srcOrd="0" destOrd="0" presId="urn:microsoft.com/office/officeart/2005/8/layout/hierarchy3"/>
    <dgm:cxn modelId="{DB5B781A-A0E7-4B78-92C0-532777A4E710}" type="presOf" srcId="{8023CD5A-9808-40F0-BF55-0A7EE26EA6F4}" destId="{AED8598A-E160-4118-A2E5-0554444E3F5B}" srcOrd="0" destOrd="0" presId="urn:microsoft.com/office/officeart/2005/8/layout/hierarchy3"/>
    <dgm:cxn modelId="{166B6CB3-C09B-4621-9D25-F945D9BB3108}" type="presOf" srcId="{E7953A37-EA25-4A3C-9227-D311604FD7F1}" destId="{580BA7CE-C48F-45F5-B0ED-EA26070EAFC5}" srcOrd="0" destOrd="0" presId="urn:microsoft.com/office/officeart/2005/8/layout/hierarchy3"/>
    <dgm:cxn modelId="{8FEADF22-FAF0-420C-9AFE-E0A2445D3F8F}" srcId="{E94AE9E3-A261-403E-91EF-53A9823824B9}" destId="{2C2C9263-1540-4DC7-9E9D-DBCD9ABCBB8B}" srcOrd="2" destOrd="0" parTransId="{FE5CBEC3-FE67-45A0-BC5E-3B3434C327B8}" sibTransId="{BA87881C-1F3E-4F83-B352-530887985B29}"/>
    <dgm:cxn modelId="{6FFBCA20-AD2E-4C6B-8DAA-790EB2586D99}" type="presOf" srcId="{3F494FC5-C9C1-4CF5-9781-9A49F655A9B6}" destId="{7B1B7BF2-C206-4686-850D-8FFBA5AE5D0F}" srcOrd="0" destOrd="0" presId="urn:microsoft.com/office/officeart/2005/8/layout/hierarchy3"/>
    <dgm:cxn modelId="{35247118-9B4C-4E71-8D40-F81F647D55FB}" srcId="{3B1BCF33-3F23-403B-B10D-B9E48E46F61D}" destId="{900CFF8B-3963-4699-9C3C-90EE970ABE6C}" srcOrd="2" destOrd="0" parTransId="{220F30FA-C8FA-4987-B853-C2866FD58821}" sibTransId="{010514CB-B8AC-4623-A53F-9D9728B645C7}"/>
    <dgm:cxn modelId="{B18337C2-1EF4-48B8-B590-CD7F2191ADC3}" type="presOf" srcId="{B7C132A2-5716-4536-A1C9-778EB83C7316}" destId="{061CB7B5-BD65-4865-ADB3-4BAC6C2CE3AF}" srcOrd="0" destOrd="0" presId="urn:microsoft.com/office/officeart/2005/8/layout/hierarchy3"/>
    <dgm:cxn modelId="{FAB1CDCB-A52B-4B52-BCB1-26F35605A2CE}" srcId="{152CB90E-68FF-4707-A3B3-6229E31BD6B3}" destId="{503818D4-2E52-4807-B32A-1EBC8AA39DA0}" srcOrd="0" destOrd="0" parTransId="{F54CC423-2788-43E3-A146-926FBC2FE669}" sibTransId="{5DAC06DC-D15B-4181-8039-859BCBDB6B7F}"/>
    <dgm:cxn modelId="{1C3A3FCC-7D6A-4453-9796-099D3A7027AA}" type="presOf" srcId="{5C0A74BE-2FFA-4BE4-AA00-444582C7B1FE}" destId="{32E35529-57FB-4258-AE0C-89CA126E8CB1}" srcOrd="0" destOrd="0" presId="urn:microsoft.com/office/officeart/2005/8/layout/hierarchy3"/>
    <dgm:cxn modelId="{91DEB845-8303-40B7-9808-EFA5C19B1EEA}" type="presOf" srcId="{2CD018C7-BA48-4BF6-89F2-2BD2FCAFC571}" destId="{EBF95E44-89D8-45BE-B18A-260E4E67CFA3}" srcOrd="0" destOrd="0" presId="urn:microsoft.com/office/officeart/2005/8/layout/hierarchy3"/>
    <dgm:cxn modelId="{5CF9D45B-F41E-47AB-B576-7F6B677F8683}" srcId="{50B86A5F-5CAD-4440-96DD-9B1A204068A2}" destId="{B7C132A2-5716-4536-A1C9-778EB83C7316}" srcOrd="2" destOrd="0" parTransId="{8F1E0F2D-133D-42F3-BF4A-C68CB199B880}" sibTransId="{28C8A87F-05C9-4271-B2BE-A16522BDFC31}"/>
    <dgm:cxn modelId="{4A5C0B8D-58EC-4025-91E3-EACDA776CE73}" type="presOf" srcId="{D7AFEEE2-80BA-4300-A685-24C2965A4E75}" destId="{454AD1C8-2A50-4931-857E-52E883C0C8E7}" srcOrd="0" destOrd="0" presId="urn:microsoft.com/office/officeart/2005/8/layout/hierarchy3"/>
    <dgm:cxn modelId="{7DF50E39-0CEE-4303-961D-30926350AD95}" srcId="{152CB90E-68FF-4707-A3B3-6229E31BD6B3}" destId="{E94AE9E3-A261-403E-91EF-53A9823824B9}" srcOrd="6" destOrd="0" parTransId="{E848C8A7-F0A1-445F-A29B-636C2D5B7DD8}" sibTransId="{B09E2663-6261-4CD0-9561-5CC72E32BB87}"/>
    <dgm:cxn modelId="{29AF88C3-51D8-4FA4-A217-522DA910EC0A}" type="presOf" srcId="{50B86A5F-5CAD-4440-96DD-9B1A204068A2}" destId="{2019F84C-1DD4-41B0-812A-A313C26BC269}" srcOrd="1" destOrd="0" presId="urn:microsoft.com/office/officeart/2005/8/layout/hierarchy3"/>
    <dgm:cxn modelId="{17E984DB-434F-4F5F-B811-2C2967C80F7D}" srcId="{C3CD3DF3-545B-4020-B9F2-B4FC50B1E070}" destId="{230F4B25-9754-4E95-AA8D-A201D3171304}" srcOrd="1" destOrd="0" parTransId="{9A53763A-9A5D-458D-8FDD-CD8661B5AE9C}" sibTransId="{C3D4967A-480E-4529-8E3F-55E530A8EDFC}"/>
    <dgm:cxn modelId="{BE8D61DA-2896-445C-987B-4EE735D3EAEA}" type="presOf" srcId="{0BD6AB7B-B12B-4DC4-BC6A-E871F9F6BA21}" destId="{4BB9EA68-F99C-47BC-B61D-5D9D9E506D21}" srcOrd="0" destOrd="0" presId="urn:microsoft.com/office/officeart/2005/8/layout/hierarchy3"/>
    <dgm:cxn modelId="{3159DDED-7922-4286-83A0-509084EFB053}" type="presOf" srcId="{8FE1F42B-235F-4BD0-9191-0F94C96346E5}" destId="{B68057CC-7A97-40CC-BE22-38F7D4BF2F9E}" srcOrd="0" destOrd="0" presId="urn:microsoft.com/office/officeart/2005/8/layout/hierarchy3"/>
    <dgm:cxn modelId="{0FFB73B8-3E3E-4AA1-9152-47F14D64A224}" type="presOf" srcId="{F77CEDF1-519A-49B1-8A8D-1A7534E50624}" destId="{4BAC46A7-3331-406F-B610-30D922FDB48A}" srcOrd="0" destOrd="0" presId="urn:microsoft.com/office/officeart/2005/8/layout/hierarchy3"/>
    <dgm:cxn modelId="{08D3426B-AE45-454D-8345-F66D2331596A}" type="presOf" srcId="{E9B7075A-9D80-48AB-8865-C326302651CC}" destId="{73AD26B3-F102-4DEF-87E3-02CE38BAC96C}" srcOrd="0" destOrd="0" presId="urn:microsoft.com/office/officeart/2005/8/layout/hierarchy3"/>
    <dgm:cxn modelId="{CE5C5C80-53C1-4399-AF5F-3E157C5DE097}" type="presOf" srcId="{4AF5807E-F706-40DE-81FE-4236E3DD555A}" destId="{D5B5C4C3-6733-4261-A985-F50BF046FDFB}" srcOrd="0" destOrd="0" presId="urn:microsoft.com/office/officeart/2005/8/layout/hierarchy3"/>
    <dgm:cxn modelId="{767E1AA4-CD37-40FC-8232-EAEBB31BD06C}" srcId="{152CB90E-68FF-4707-A3B3-6229E31BD6B3}" destId="{C3CD3DF3-545B-4020-B9F2-B4FC50B1E070}" srcOrd="4" destOrd="0" parTransId="{6B4A4779-1E27-442D-A007-30F85CD17BA4}" sibTransId="{84C3F1FC-99A7-4F77-A501-C767120EDE5A}"/>
    <dgm:cxn modelId="{286B5060-4441-4ADE-B0B2-BF69C0456B24}" srcId="{C3CD3DF3-545B-4020-B9F2-B4FC50B1E070}" destId="{DA22B2F5-F00E-4B46-9595-ABDA5F68456A}" srcOrd="0" destOrd="0" parTransId="{E0A4A835-A517-417A-98DD-33EBF96C70E9}" sibTransId="{75A8EB7C-5DFA-4831-9D35-C8A94830D0B5}"/>
    <dgm:cxn modelId="{D07716B3-D2C2-4DDB-89F6-A0925DF9BD78}" type="presOf" srcId="{64E8B1FD-4411-455A-B4B4-35DCB8D3537A}" destId="{D0467BC3-BA45-4C2C-A7C0-00816D0D46D1}" srcOrd="0" destOrd="0" presId="urn:microsoft.com/office/officeart/2005/8/layout/hierarchy3"/>
    <dgm:cxn modelId="{655287F2-DE7E-4E3E-892B-CBA6068CC56B}" srcId="{AAF9DC98-CC1B-4105-A525-CE4242111A27}" destId="{E7953A37-EA25-4A3C-9227-D311604FD7F1}" srcOrd="0" destOrd="0" parTransId="{6D8DC8FF-5651-4023-969D-E9DD9E6503FD}" sibTransId="{86626025-A124-4C51-8CD5-DFF942534A8C}"/>
    <dgm:cxn modelId="{C303F99B-5FD9-4338-95CF-42713357302B}" type="presOf" srcId="{E4B5E7EB-1FA2-4B32-A4DD-9856515C4D3B}" destId="{DF33BF3D-762B-40A3-89A4-4F5A3E86005C}" srcOrd="0" destOrd="0" presId="urn:microsoft.com/office/officeart/2005/8/layout/hierarchy3"/>
    <dgm:cxn modelId="{B696D7BE-3AEE-46B8-99D8-AC76B31A15D0}" srcId="{503818D4-2E52-4807-B32A-1EBC8AA39DA0}" destId="{3F494FC5-C9C1-4CF5-9781-9A49F655A9B6}" srcOrd="0" destOrd="0" parTransId="{493E68F5-CA69-4438-8ED4-1201B7672B04}" sibTransId="{A61F3A16-5B60-4229-A04F-CD2B6837A552}"/>
    <dgm:cxn modelId="{5D565D04-8A2D-4585-AF48-772BAD9D9099}" type="presOf" srcId="{C3CD3DF3-545B-4020-B9F2-B4FC50B1E070}" destId="{AA177315-2004-467E-A8E8-5F3DBCC0E8F5}" srcOrd="0" destOrd="0" presId="urn:microsoft.com/office/officeart/2005/8/layout/hierarchy3"/>
    <dgm:cxn modelId="{E83D1AB8-A33A-4D19-A258-1C86814A164B}" type="presOf" srcId="{62C31E1E-E25A-4232-B9E4-EA5E96233051}" destId="{CC3C550E-58CE-467B-8E74-05BE82A379E7}" srcOrd="0" destOrd="0" presId="urn:microsoft.com/office/officeart/2005/8/layout/hierarchy3"/>
    <dgm:cxn modelId="{ED8A6874-40AA-4148-B34B-F5820C600596}" type="presOf" srcId="{900CFF8B-3963-4699-9C3C-90EE970ABE6C}" destId="{9D1D8CBB-A533-4C81-9979-E1B801D3AB19}" srcOrd="0" destOrd="0" presId="urn:microsoft.com/office/officeart/2005/8/layout/hierarchy3"/>
    <dgm:cxn modelId="{D9643837-9744-42C9-B969-06161E578D44}" srcId="{5C0A74BE-2FFA-4BE4-AA00-444582C7B1FE}" destId="{2FBC93AA-50C9-4DB4-91CA-5276165AA87D}" srcOrd="2" destOrd="0" parTransId="{BDA3FF2D-FC21-4FA8-8357-16AEDFFF16C3}" sibTransId="{397E497A-5844-4D8B-AC7B-0B8350FFED1A}"/>
    <dgm:cxn modelId="{81251117-BCF2-4295-96DB-8108A43DAE0B}" srcId="{152CB90E-68FF-4707-A3B3-6229E31BD6B3}" destId="{3B1BCF33-3F23-403B-B10D-B9E48E46F61D}" srcOrd="2" destOrd="0" parTransId="{00D861D1-B09B-4929-B1FC-04B7FD1EF694}" sibTransId="{2C3632C6-9D02-4D3E-9888-7CCDFC2220A6}"/>
    <dgm:cxn modelId="{831BFDA2-C56C-4979-B1B2-1F3738EAEAE7}" type="presOf" srcId="{3B1BCF33-3F23-403B-B10D-B9E48E46F61D}" destId="{F8118F41-8B68-4B23-B4B9-A77F57DB573E}" srcOrd="1" destOrd="0" presId="urn:microsoft.com/office/officeart/2005/8/layout/hierarchy3"/>
    <dgm:cxn modelId="{A43372ED-A807-45AE-9445-4F27D726B87F}" srcId="{503818D4-2E52-4807-B32A-1EBC8AA39DA0}" destId="{60DE10ED-1753-43D3-AF0E-2AE42C2E4722}" srcOrd="1" destOrd="0" parTransId="{AD66C95A-40FF-4BB0-8D67-32D05D5CF298}" sibTransId="{F274C907-DD13-454C-ADDE-9B0EB1A66C4C}"/>
    <dgm:cxn modelId="{77A9525E-4C55-467A-8860-BD43D6BD6C5E}" type="presOf" srcId="{FE5CBEC3-FE67-45A0-BC5E-3B3434C327B8}" destId="{C93296E9-EBB8-4C78-87A2-F99A91ED8781}" srcOrd="0" destOrd="0" presId="urn:microsoft.com/office/officeart/2005/8/layout/hierarchy3"/>
    <dgm:cxn modelId="{106614AE-C5A0-40CA-B598-82723687B3E6}" type="presParOf" srcId="{81DEDB4C-096C-4E3C-8FBE-5AE183A48198}" destId="{9CE70B2F-0962-4547-A992-0B7F6A93C67F}" srcOrd="0" destOrd="0" presId="urn:microsoft.com/office/officeart/2005/8/layout/hierarchy3"/>
    <dgm:cxn modelId="{8F507C0B-1C73-418A-870B-C76B5A1F6164}" type="presParOf" srcId="{9CE70B2F-0962-4547-A992-0B7F6A93C67F}" destId="{E1B1EFCB-8502-405F-9CB9-892905C32DAE}" srcOrd="0" destOrd="0" presId="urn:microsoft.com/office/officeart/2005/8/layout/hierarchy3"/>
    <dgm:cxn modelId="{3BBC51DB-76BA-4D17-96C8-76A6888466D4}" type="presParOf" srcId="{E1B1EFCB-8502-405F-9CB9-892905C32DAE}" destId="{C0F43E49-E6BE-49D6-AA1A-BA428A964775}" srcOrd="0" destOrd="0" presId="urn:microsoft.com/office/officeart/2005/8/layout/hierarchy3"/>
    <dgm:cxn modelId="{5057C773-4B77-4668-BBC9-7DACF6B4F405}" type="presParOf" srcId="{E1B1EFCB-8502-405F-9CB9-892905C32DAE}" destId="{1D610CA0-B993-45AC-9070-9E0206874227}" srcOrd="1" destOrd="0" presId="urn:microsoft.com/office/officeart/2005/8/layout/hierarchy3"/>
    <dgm:cxn modelId="{8B13FAA9-E880-43DD-B80C-15095C65F5A2}" type="presParOf" srcId="{9CE70B2F-0962-4547-A992-0B7F6A93C67F}" destId="{6684BC55-7F5D-4C29-A710-268C40CEF668}" srcOrd="1" destOrd="0" presId="urn:microsoft.com/office/officeart/2005/8/layout/hierarchy3"/>
    <dgm:cxn modelId="{C4801CF8-047E-4C93-8B81-F798AEB72FBD}" type="presParOf" srcId="{6684BC55-7F5D-4C29-A710-268C40CEF668}" destId="{09413E90-B2DE-42A0-8BBC-39FD45F7EA49}" srcOrd="0" destOrd="0" presId="urn:microsoft.com/office/officeart/2005/8/layout/hierarchy3"/>
    <dgm:cxn modelId="{BD117720-6C43-4127-AD93-6E563580E2D9}" type="presParOf" srcId="{6684BC55-7F5D-4C29-A710-268C40CEF668}" destId="{7B1B7BF2-C206-4686-850D-8FFBA5AE5D0F}" srcOrd="1" destOrd="0" presId="urn:microsoft.com/office/officeart/2005/8/layout/hierarchy3"/>
    <dgm:cxn modelId="{03C8EF55-51A3-4EBF-A0B7-27E7FC8AF836}" type="presParOf" srcId="{6684BC55-7F5D-4C29-A710-268C40CEF668}" destId="{AD4B44BF-73E7-4F9B-AF6F-03F1960CD706}" srcOrd="2" destOrd="0" presId="urn:microsoft.com/office/officeart/2005/8/layout/hierarchy3"/>
    <dgm:cxn modelId="{5CCE3AE9-356E-43F8-B2F4-19D993E73A9D}" type="presParOf" srcId="{6684BC55-7F5D-4C29-A710-268C40CEF668}" destId="{4394DF42-B0EF-45ED-B788-0F84A67794E8}" srcOrd="3" destOrd="0" presId="urn:microsoft.com/office/officeart/2005/8/layout/hierarchy3"/>
    <dgm:cxn modelId="{1453569A-424D-4BA7-97AE-BFC2D679AF66}" type="presParOf" srcId="{6684BC55-7F5D-4C29-A710-268C40CEF668}" destId="{EBF95E44-89D8-45BE-B18A-260E4E67CFA3}" srcOrd="4" destOrd="0" presId="urn:microsoft.com/office/officeart/2005/8/layout/hierarchy3"/>
    <dgm:cxn modelId="{1E9F59C8-AB3E-420F-89C2-8AF056ECE36A}" type="presParOf" srcId="{6684BC55-7F5D-4C29-A710-268C40CEF668}" destId="{2145961B-B269-4C89-948A-5F34914CF977}" srcOrd="5" destOrd="0" presId="urn:microsoft.com/office/officeart/2005/8/layout/hierarchy3"/>
    <dgm:cxn modelId="{DB9EFCA6-CAE5-44B8-938C-15013609A078}" type="presParOf" srcId="{81DEDB4C-096C-4E3C-8FBE-5AE183A48198}" destId="{267A3639-2AC1-40DD-BAAB-8D014A0125F0}" srcOrd="1" destOrd="0" presId="urn:microsoft.com/office/officeart/2005/8/layout/hierarchy3"/>
    <dgm:cxn modelId="{DC8FE541-0A18-4817-B060-0D72C728CB76}" type="presParOf" srcId="{267A3639-2AC1-40DD-BAAB-8D014A0125F0}" destId="{737FA58B-05B9-4F21-9555-915255703012}" srcOrd="0" destOrd="0" presId="urn:microsoft.com/office/officeart/2005/8/layout/hierarchy3"/>
    <dgm:cxn modelId="{903BC9D2-4ED4-410B-9B9D-94ED6A6EC631}" type="presParOf" srcId="{737FA58B-05B9-4F21-9555-915255703012}" destId="{32E35529-57FB-4258-AE0C-89CA126E8CB1}" srcOrd="0" destOrd="0" presId="urn:microsoft.com/office/officeart/2005/8/layout/hierarchy3"/>
    <dgm:cxn modelId="{EA6B1CC8-EA5A-43C3-919A-FA10B40E0559}" type="presParOf" srcId="{737FA58B-05B9-4F21-9555-915255703012}" destId="{9D3ACF8C-9BA0-4B64-A923-A4D8C0D0A7D6}" srcOrd="1" destOrd="0" presId="urn:microsoft.com/office/officeart/2005/8/layout/hierarchy3"/>
    <dgm:cxn modelId="{BBC0A899-C61A-44A2-9071-0EF91ED3FC78}" type="presParOf" srcId="{267A3639-2AC1-40DD-BAAB-8D014A0125F0}" destId="{CE5C5346-FEB9-4B7A-B225-8F5037133030}" srcOrd="1" destOrd="0" presId="urn:microsoft.com/office/officeart/2005/8/layout/hierarchy3"/>
    <dgm:cxn modelId="{A496A449-2483-4D53-ACFE-19B658C6B5B1}" type="presParOf" srcId="{CE5C5346-FEB9-4B7A-B225-8F5037133030}" destId="{DF33BF3D-762B-40A3-89A4-4F5A3E86005C}" srcOrd="0" destOrd="0" presId="urn:microsoft.com/office/officeart/2005/8/layout/hierarchy3"/>
    <dgm:cxn modelId="{086CA1C0-D91E-4C7A-999C-984AB2B36AA4}" type="presParOf" srcId="{CE5C5346-FEB9-4B7A-B225-8F5037133030}" destId="{4BAC46A7-3331-406F-B610-30D922FDB48A}" srcOrd="1" destOrd="0" presId="urn:microsoft.com/office/officeart/2005/8/layout/hierarchy3"/>
    <dgm:cxn modelId="{655D61E9-6D24-4700-BC37-984B01A898B7}" type="presParOf" srcId="{CE5C5346-FEB9-4B7A-B225-8F5037133030}" destId="{738F1585-8A9D-4F7E-BA6A-F576D866850A}" srcOrd="2" destOrd="0" presId="urn:microsoft.com/office/officeart/2005/8/layout/hierarchy3"/>
    <dgm:cxn modelId="{A50BB1E0-9267-4845-96F8-076CF6DE00C8}" type="presParOf" srcId="{CE5C5346-FEB9-4B7A-B225-8F5037133030}" destId="{D0467BC3-BA45-4C2C-A7C0-00816D0D46D1}" srcOrd="3" destOrd="0" presId="urn:microsoft.com/office/officeart/2005/8/layout/hierarchy3"/>
    <dgm:cxn modelId="{9B7FB032-61DE-4E2B-9528-CBF0A80DCD25}" type="presParOf" srcId="{CE5C5346-FEB9-4B7A-B225-8F5037133030}" destId="{2492C9C8-83F8-44A2-A587-9A539401EC0A}" srcOrd="4" destOrd="0" presId="urn:microsoft.com/office/officeart/2005/8/layout/hierarchy3"/>
    <dgm:cxn modelId="{520CC7B1-9480-4A84-ACA6-DBFBFDFA7663}" type="presParOf" srcId="{CE5C5346-FEB9-4B7A-B225-8F5037133030}" destId="{B3D8E19F-7961-4BEC-99B5-29BAEA637788}" srcOrd="5" destOrd="0" presId="urn:microsoft.com/office/officeart/2005/8/layout/hierarchy3"/>
    <dgm:cxn modelId="{263FB9DC-C6DA-4A3D-959C-3B3D531FE485}" type="presParOf" srcId="{CE5C5346-FEB9-4B7A-B225-8F5037133030}" destId="{73AD26B3-F102-4DEF-87E3-02CE38BAC96C}" srcOrd="6" destOrd="0" presId="urn:microsoft.com/office/officeart/2005/8/layout/hierarchy3"/>
    <dgm:cxn modelId="{2C57B3F8-92C8-41A9-B87B-D6BA78B90499}" type="presParOf" srcId="{CE5C5346-FEB9-4B7A-B225-8F5037133030}" destId="{B2D2B878-1011-4465-AF25-9E69AB07390C}" srcOrd="7" destOrd="0" presId="urn:microsoft.com/office/officeart/2005/8/layout/hierarchy3"/>
    <dgm:cxn modelId="{1452F0E3-F8C3-480F-A659-F243D78CB624}" type="presParOf" srcId="{81DEDB4C-096C-4E3C-8FBE-5AE183A48198}" destId="{7088061A-23E1-4AAB-8D32-D538377E5054}" srcOrd="2" destOrd="0" presId="urn:microsoft.com/office/officeart/2005/8/layout/hierarchy3"/>
    <dgm:cxn modelId="{1B267C42-0DAE-4D70-B36E-2B8FBA016091}" type="presParOf" srcId="{7088061A-23E1-4AAB-8D32-D538377E5054}" destId="{99407A34-2963-49C0-8090-F9E5994E4523}" srcOrd="0" destOrd="0" presId="urn:microsoft.com/office/officeart/2005/8/layout/hierarchy3"/>
    <dgm:cxn modelId="{5EBE33DC-A72B-485D-9441-075A0B1B597F}" type="presParOf" srcId="{99407A34-2963-49C0-8090-F9E5994E4523}" destId="{B2FA4008-D149-4313-BA17-15A157407CA5}" srcOrd="0" destOrd="0" presId="urn:microsoft.com/office/officeart/2005/8/layout/hierarchy3"/>
    <dgm:cxn modelId="{B737FB70-49A8-4608-9D81-9D77954CBBCE}" type="presParOf" srcId="{99407A34-2963-49C0-8090-F9E5994E4523}" destId="{F8118F41-8B68-4B23-B4B9-A77F57DB573E}" srcOrd="1" destOrd="0" presId="urn:microsoft.com/office/officeart/2005/8/layout/hierarchy3"/>
    <dgm:cxn modelId="{92C39DD7-E1CC-4F50-B23B-1F4D949E7F17}" type="presParOf" srcId="{7088061A-23E1-4AAB-8D32-D538377E5054}" destId="{8EE77181-7638-45FB-B325-6EDABD4D36B4}" srcOrd="1" destOrd="0" presId="urn:microsoft.com/office/officeart/2005/8/layout/hierarchy3"/>
    <dgm:cxn modelId="{137E3B8B-738B-4B84-9C1F-DA6398067334}" type="presParOf" srcId="{8EE77181-7638-45FB-B325-6EDABD4D36B4}" destId="{14B35B70-5A5F-46D5-89EA-5B9767FC04DC}" srcOrd="0" destOrd="0" presId="urn:microsoft.com/office/officeart/2005/8/layout/hierarchy3"/>
    <dgm:cxn modelId="{85A3B46C-07B6-44F7-AF27-2FBCB615CFFF}" type="presParOf" srcId="{8EE77181-7638-45FB-B325-6EDABD4D36B4}" destId="{93B506A3-423E-4A7A-B94E-F9623A998D46}" srcOrd="1" destOrd="0" presId="urn:microsoft.com/office/officeart/2005/8/layout/hierarchy3"/>
    <dgm:cxn modelId="{615D74AF-476C-4F54-ACB5-CEC07441C15A}" type="presParOf" srcId="{8EE77181-7638-45FB-B325-6EDABD4D36B4}" destId="{CC3C550E-58CE-467B-8E74-05BE82A379E7}" srcOrd="2" destOrd="0" presId="urn:microsoft.com/office/officeart/2005/8/layout/hierarchy3"/>
    <dgm:cxn modelId="{589A9493-D89D-4F31-85F1-39C9840E640E}" type="presParOf" srcId="{8EE77181-7638-45FB-B325-6EDABD4D36B4}" destId="{463E6AEA-A768-42C5-B3FE-E1999A2D7964}" srcOrd="3" destOrd="0" presId="urn:microsoft.com/office/officeart/2005/8/layout/hierarchy3"/>
    <dgm:cxn modelId="{380DA52F-6435-429F-A5B0-9A3E3C647481}" type="presParOf" srcId="{8EE77181-7638-45FB-B325-6EDABD4D36B4}" destId="{C383B520-9A7E-4CDD-A1CE-84C8E118CB4F}" srcOrd="4" destOrd="0" presId="urn:microsoft.com/office/officeart/2005/8/layout/hierarchy3"/>
    <dgm:cxn modelId="{32A849FA-47D8-457E-8C7C-FB51ABB7D77B}" type="presParOf" srcId="{8EE77181-7638-45FB-B325-6EDABD4D36B4}" destId="{9D1D8CBB-A533-4C81-9979-E1B801D3AB19}" srcOrd="5" destOrd="0" presId="urn:microsoft.com/office/officeart/2005/8/layout/hierarchy3"/>
    <dgm:cxn modelId="{10EE6690-F083-4204-87DE-9E17FB7D391D}" type="presParOf" srcId="{81DEDB4C-096C-4E3C-8FBE-5AE183A48198}" destId="{2BEBEF7A-2C25-472F-8F49-BCCE969E7F74}" srcOrd="3" destOrd="0" presId="urn:microsoft.com/office/officeart/2005/8/layout/hierarchy3"/>
    <dgm:cxn modelId="{B78460D7-4D24-492C-9A06-DCACA21DD906}" type="presParOf" srcId="{2BEBEF7A-2C25-472F-8F49-BCCE969E7F74}" destId="{568F503A-0464-47DE-BA38-EE82B926D704}" srcOrd="0" destOrd="0" presId="urn:microsoft.com/office/officeart/2005/8/layout/hierarchy3"/>
    <dgm:cxn modelId="{48A3A3C2-C7F3-400D-A5F6-BFA5E13A0F1A}" type="presParOf" srcId="{568F503A-0464-47DE-BA38-EE82B926D704}" destId="{DD1F1E1B-61A7-4EE2-A9C9-C1B57D361D79}" srcOrd="0" destOrd="0" presId="urn:microsoft.com/office/officeart/2005/8/layout/hierarchy3"/>
    <dgm:cxn modelId="{1CAA4121-A7C1-4DDC-92A2-0B821D912983}" type="presParOf" srcId="{568F503A-0464-47DE-BA38-EE82B926D704}" destId="{2019F84C-1DD4-41B0-812A-A313C26BC269}" srcOrd="1" destOrd="0" presId="urn:microsoft.com/office/officeart/2005/8/layout/hierarchy3"/>
    <dgm:cxn modelId="{7ADC6B7C-2BC5-41D2-8D40-99B88CAC760E}" type="presParOf" srcId="{2BEBEF7A-2C25-472F-8F49-BCCE969E7F74}" destId="{6D4BF170-D5D2-4CBB-A117-B08B274BD560}" srcOrd="1" destOrd="0" presId="urn:microsoft.com/office/officeart/2005/8/layout/hierarchy3"/>
    <dgm:cxn modelId="{45CCE3FA-CA0C-4D6E-9561-8A17E9E21B8F}" type="presParOf" srcId="{6D4BF170-D5D2-4CBB-A117-B08B274BD560}" destId="{CECA7CB3-A577-4AD8-8752-C39876D61AD4}" srcOrd="0" destOrd="0" presId="urn:microsoft.com/office/officeart/2005/8/layout/hierarchy3"/>
    <dgm:cxn modelId="{AE2B61B2-7117-42D5-AE15-92EE77BC22E7}" type="presParOf" srcId="{6D4BF170-D5D2-4CBB-A117-B08B274BD560}" destId="{12A798B8-B191-4EB7-8460-14BCC94ADF70}" srcOrd="1" destOrd="0" presId="urn:microsoft.com/office/officeart/2005/8/layout/hierarchy3"/>
    <dgm:cxn modelId="{F1CD7322-AAF1-454C-B164-146FDB76E7DD}" type="presParOf" srcId="{6D4BF170-D5D2-4CBB-A117-B08B274BD560}" destId="{F6B512A1-D96C-4F46-B4D6-1ED8F47665F1}" srcOrd="2" destOrd="0" presId="urn:microsoft.com/office/officeart/2005/8/layout/hierarchy3"/>
    <dgm:cxn modelId="{00958837-3873-484F-852A-88CF435155AD}" type="presParOf" srcId="{6D4BF170-D5D2-4CBB-A117-B08B274BD560}" destId="{07514A46-4829-4BD4-AC60-2E44A9CA6317}" srcOrd="3" destOrd="0" presId="urn:microsoft.com/office/officeart/2005/8/layout/hierarchy3"/>
    <dgm:cxn modelId="{BC2CF101-F2C3-4531-8D17-614929B2AE96}" type="presParOf" srcId="{6D4BF170-D5D2-4CBB-A117-B08B274BD560}" destId="{52E62C6E-0FC7-4565-8E6A-5AFCB72FB9D1}" srcOrd="4" destOrd="0" presId="urn:microsoft.com/office/officeart/2005/8/layout/hierarchy3"/>
    <dgm:cxn modelId="{A70333AF-C195-47B0-A8BC-C444595B698D}" type="presParOf" srcId="{6D4BF170-D5D2-4CBB-A117-B08B274BD560}" destId="{061CB7B5-BD65-4865-ADB3-4BAC6C2CE3AF}" srcOrd="5" destOrd="0" presId="urn:microsoft.com/office/officeart/2005/8/layout/hierarchy3"/>
    <dgm:cxn modelId="{07FE4ED8-7869-4A68-8832-5CD84DBC8569}" type="presParOf" srcId="{81DEDB4C-096C-4E3C-8FBE-5AE183A48198}" destId="{DD6F3598-1AE1-4E5E-B5D1-70574AAB41CB}" srcOrd="4" destOrd="0" presId="urn:microsoft.com/office/officeart/2005/8/layout/hierarchy3"/>
    <dgm:cxn modelId="{661A5A02-4119-4815-B99B-3DA57E7F34A9}" type="presParOf" srcId="{DD6F3598-1AE1-4E5E-B5D1-70574AAB41CB}" destId="{33277734-CFF5-467A-93A1-CC66C59314AF}" srcOrd="0" destOrd="0" presId="urn:microsoft.com/office/officeart/2005/8/layout/hierarchy3"/>
    <dgm:cxn modelId="{461B4C0A-6BB4-42B9-95B9-C6430C6085D9}" type="presParOf" srcId="{33277734-CFF5-467A-93A1-CC66C59314AF}" destId="{AA177315-2004-467E-A8E8-5F3DBCC0E8F5}" srcOrd="0" destOrd="0" presId="urn:microsoft.com/office/officeart/2005/8/layout/hierarchy3"/>
    <dgm:cxn modelId="{C9BD7BC8-DF1F-4A4B-96F2-2C760994D5B8}" type="presParOf" srcId="{33277734-CFF5-467A-93A1-CC66C59314AF}" destId="{921F9004-29B0-4993-94F3-9D5FE3E65D83}" srcOrd="1" destOrd="0" presId="urn:microsoft.com/office/officeart/2005/8/layout/hierarchy3"/>
    <dgm:cxn modelId="{D236825A-DFA4-4DF6-9AEF-17B315E8C995}" type="presParOf" srcId="{DD6F3598-1AE1-4E5E-B5D1-70574AAB41CB}" destId="{A4D772CD-B6A2-4BDD-A860-6160184966AB}" srcOrd="1" destOrd="0" presId="urn:microsoft.com/office/officeart/2005/8/layout/hierarchy3"/>
    <dgm:cxn modelId="{9B089DC4-A38F-4F47-8EB6-B2AD048E3343}" type="presParOf" srcId="{A4D772CD-B6A2-4BDD-A860-6160184966AB}" destId="{8AA9D2F6-C301-4FD3-A5E3-96606C18E297}" srcOrd="0" destOrd="0" presId="urn:microsoft.com/office/officeart/2005/8/layout/hierarchy3"/>
    <dgm:cxn modelId="{C0EC1777-F845-4DD3-88C9-FBA04B19B410}" type="presParOf" srcId="{A4D772CD-B6A2-4BDD-A860-6160184966AB}" destId="{47877D88-9255-4E0B-BEFF-7455E7638635}" srcOrd="1" destOrd="0" presId="urn:microsoft.com/office/officeart/2005/8/layout/hierarchy3"/>
    <dgm:cxn modelId="{8E6E8E8A-2357-4027-99F3-0C8EDC2D81C6}" type="presParOf" srcId="{A4D772CD-B6A2-4BDD-A860-6160184966AB}" destId="{FBBD40A8-C21B-4115-8A49-65849AE1C106}" srcOrd="2" destOrd="0" presId="urn:microsoft.com/office/officeart/2005/8/layout/hierarchy3"/>
    <dgm:cxn modelId="{C2D9E10D-0961-494C-83A2-A270DA1517A7}" type="presParOf" srcId="{A4D772CD-B6A2-4BDD-A860-6160184966AB}" destId="{18A9E423-CAB6-4C28-82E0-8F28B180FB01}" srcOrd="3" destOrd="0" presId="urn:microsoft.com/office/officeart/2005/8/layout/hierarchy3"/>
    <dgm:cxn modelId="{48ADDD8E-1053-4D09-B535-43B9901E4541}" type="presParOf" srcId="{A4D772CD-B6A2-4BDD-A860-6160184966AB}" destId="{AED8598A-E160-4118-A2E5-0554444E3F5B}" srcOrd="4" destOrd="0" presId="urn:microsoft.com/office/officeart/2005/8/layout/hierarchy3"/>
    <dgm:cxn modelId="{0225968C-CEA1-41FA-8AEE-9359648934F9}" type="presParOf" srcId="{A4D772CD-B6A2-4BDD-A860-6160184966AB}" destId="{0F8C8669-441A-47E5-B97F-5CF2E6DD4CC1}" srcOrd="5" destOrd="0" presId="urn:microsoft.com/office/officeart/2005/8/layout/hierarchy3"/>
    <dgm:cxn modelId="{723CAA29-F6CC-425C-8A87-461B336A326A}" type="presParOf" srcId="{81DEDB4C-096C-4E3C-8FBE-5AE183A48198}" destId="{597B4861-6A23-4A15-BE23-61FBD1EA95EF}" srcOrd="5" destOrd="0" presId="urn:microsoft.com/office/officeart/2005/8/layout/hierarchy3"/>
    <dgm:cxn modelId="{F26D736C-094F-4128-9971-50B4DBE49794}" type="presParOf" srcId="{597B4861-6A23-4A15-BE23-61FBD1EA95EF}" destId="{E037BD65-781F-4DF5-8EA0-3C5C63A1B3BC}" srcOrd="0" destOrd="0" presId="urn:microsoft.com/office/officeart/2005/8/layout/hierarchy3"/>
    <dgm:cxn modelId="{694E728A-C650-484A-99CD-D9202EFEC066}" type="presParOf" srcId="{E037BD65-781F-4DF5-8EA0-3C5C63A1B3BC}" destId="{873C0375-1EB4-4679-B4DC-99CD643EF166}" srcOrd="0" destOrd="0" presId="urn:microsoft.com/office/officeart/2005/8/layout/hierarchy3"/>
    <dgm:cxn modelId="{D7E9543D-31BF-40BD-865D-15654AC1777D}" type="presParOf" srcId="{E037BD65-781F-4DF5-8EA0-3C5C63A1B3BC}" destId="{8B3D4789-6A12-4D75-AFAB-BCC3FF2E9004}" srcOrd="1" destOrd="0" presId="urn:microsoft.com/office/officeart/2005/8/layout/hierarchy3"/>
    <dgm:cxn modelId="{49C9AD42-8B69-4806-8C84-417A7FB1D5D6}" type="presParOf" srcId="{597B4861-6A23-4A15-BE23-61FBD1EA95EF}" destId="{DBB5BE98-1F21-4C08-86FF-A198BF8DDDF0}" srcOrd="1" destOrd="0" presId="urn:microsoft.com/office/officeart/2005/8/layout/hierarchy3"/>
    <dgm:cxn modelId="{3F65CDDA-AAD2-47F2-8027-2FD662DC54B7}" type="presParOf" srcId="{DBB5BE98-1F21-4C08-86FF-A198BF8DDDF0}" destId="{5AAA971B-4327-406A-9863-D4BC01A62AE8}" srcOrd="0" destOrd="0" presId="urn:microsoft.com/office/officeart/2005/8/layout/hierarchy3"/>
    <dgm:cxn modelId="{6233810B-3FC9-4DB1-9658-F135C8A91550}" type="presParOf" srcId="{DBB5BE98-1F21-4C08-86FF-A198BF8DDDF0}" destId="{580BA7CE-C48F-45F5-B0ED-EA26070EAFC5}" srcOrd="1" destOrd="0" presId="urn:microsoft.com/office/officeart/2005/8/layout/hierarchy3"/>
    <dgm:cxn modelId="{367F3F60-032C-425E-A551-D4334764393B}" type="presParOf" srcId="{DBB5BE98-1F21-4C08-86FF-A198BF8DDDF0}" destId="{2525C30F-1394-4A8E-802A-419E5263CDD8}" srcOrd="2" destOrd="0" presId="urn:microsoft.com/office/officeart/2005/8/layout/hierarchy3"/>
    <dgm:cxn modelId="{2C27D9E4-E37C-49DC-89CC-C03572A73F1B}" type="presParOf" srcId="{DBB5BE98-1F21-4C08-86FF-A198BF8DDDF0}" destId="{454AD1C8-2A50-4931-857E-52E883C0C8E7}" srcOrd="3" destOrd="0" presId="urn:microsoft.com/office/officeart/2005/8/layout/hierarchy3"/>
    <dgm:cxn modelId="{5FA0EF95-9F2B-4D83-A7CE-94651D18C9AE}" type="presParOf" srcId="{DBB5BE98-1F21-4C08-86FF-A198BF8DDDF0}" destId="{E61C38AF-669A-4BB8-9B60-AA04B71A040F}" srcOrd="4" destOrd="0" presId="urn:microsoft.com/office/officeart/2005/8/layout/hierarchy3"/>
    <dgm:cxn modelId="{B5C20941-73E1-47DF-B9A6-B7C907D2F94D}" type="presParOf" srcId="{DBB5BE98-1F21-4C08-86FF-A198BF8DDDF0}" destId="{1609B16B-7EE8-447A-91EA-D24159831044}" srcOrd="5" destOrd="0" presId="urn:microsoft.com/office/officeart/2005/8/layout/hierarchy3"/>
    <dgm:cxn modelId="{FB64DA73-39C9-4C03-A4C9-21AF928D2850}" type="presParOf" srcId="{81DEDB4C-096C-4E3C-8FBE-5AE183A48198}" destId="{AD4B85F0-F708-4B91-8460-8AAFEB63EF94}" srcOrd="6" destOrd="0" presId="urn:microsoft.com/office/officeart/2005/8/layout/hierarchy3"/>
    <dgm:cxn modelId="{C173E38B-FBD0-4B87-95F8-AA60D963D408}" type="presParOf" srcId="{AD4B85F0-F708-4B91-8460-8AAFEB63EF94}" destId="{6A7E0642-2C00-42F9-B41A-DE1CE6F6E802}" srcOrd="0" destOrd="0" presId="urn:microsoft.com/office/officeart/2005/8/layout/hierarchy3"/>
    <dgm:cxn modelId="{DB04F3DB-459C-493F-A28E-0B3CA599B2D4}" type="presParOf" srcId="{6A7E0642-2C00-42F9-B41A-DE1CE6F6E802}" destId="{9ED7EB2A-6741-4484-9D80-CA42E79CA96E}" srcOrd="0" destOrd="0" presId="urn:microsoft.com/office/officeart/2005/8/layout/hierarchy3"/>
    <dgm:cxn modelId="{5E2CCBDA-FC25-413A-823C-0A4D16F558FD}" type="presParOf" srcId="{6A7E0642-2C00-42F9-B41A-DE1CE6F6E802}" destId="{60214761-96B0-409A-91B9-5CFDB7A79F12}" srcOrd="1" destOrd="0" presId="urn:microsoft.com/office/officeart/2005/8/layout/hierarchy3"/>
    <dgm:cxn modelId="{50410AEC-4DDE-4378-A1E6-7D1C6B1EF684}" type="presParOf" srcId="{AD4B85F0-F708-4B91-8460-8AAFEB63EF94}" destId="{43C77248-757D-4D7D-AA9B-A97AB0D66C68}" srcOrd="1" destOrd="0" presId="urn:microsoft.com/office/officeart/2005/8/layout/hierarchy3"/>
    <dgm:cxn modelId="{63F8F137-8DD1-4CAD-9811-EF1F279005F0}" type="presParOf" srcId="{43C77248-757D-4D7D-AA9B-A97AB0D66C68}" destId="{E905AE07-8F47-49AE-9A30-6CFC3E7F3874}" srcOrd="0" destOrd="0" presId="urn:microsoft.com/office/officeart/2005/8/layout/hierarchy3"/>
    <dgm:cxn modelId="{8E72E8B7-726F-47DC-8A40-C505F20E6776}" type="presParOf" srcId="{43C77248-757D-4D7D-AA9B-A97AB0D66C68}" destId="{1F3403A4-2714-480C-BABF-5BD0C689116C}" srcOrd="1" destOrd="0" presId="urn:microsoft.com/office/officeart/2005/8/layout/hierarchy3"/>
    <dgm:cxn modelId="{7F9C362A-8666-40EE-8174-F2031F494DED}" type="presParOf" srcId="{43C77248-757D-4D7D-AA9B-A97AB0D66C68}" destId="{4BB9EA68-F99C-47BC-B61D-5D9D9E506D21}" srcOrd="2" destOrd="0" presId="urn:microsoft.com/office/officeart/2005/8/layout/hierarchy3"/>
    <dgm:cxn modelId="{B5B39CFE-3025-4AE9-A606-4BB2494F4DA5}" type="presParOf" srcId="{43C77248-757D-4D7D-AA9B-A97AB0D66C68}" destId="{683D9D53-0A3E-4949-A374-FCE91BE51105}" srcOrd="3" destOrd="0" presId="urn:microsoft.com/office/officeart/2005/8/layout/hierarchy3"/>
    <dgm:cxn modelId="{FAAAE04C-1700-4324-9E0E-2FEC5023637B}" type="presParOf" srcId="{43C77248-757D-4D7D-AA9B-A97AB0D66C68}" destId="{C93296E9-EBB8-4C78-87A2-F99A91ED8781}" srcOrd="4" destOrd="0" presId="urn:microsoft.com/office/officeart/2005/8/layout/hierarchy3"/>
    <dgm:cxn modelId="{383A7E8B-BD55-449E-B62C-FF1C367DBDA9}" type="presParOf" srcId="{43C77248-757D-4D7D-AA9B-A97AB0D66C68}" destId="{7B45CB6B-36EA-420D-95CC-5781934BEA66}" srcOrd="5" destOrd="0" presId="urn:microsoft.com/office/officeart/2005/8/layout/hierarchy3"/>
    <dgm:cxn modelId="{300EEF5F-50B0-434F-AD91-4F71CB85496D}" type="presParOf" srcId="{43C77248-757D-4D7D-AA9B-A97AB0D66C68}" destId="{B68057CC-7A97-40CC-BE22-38F7D4BF2F9E}" srcOrd="6" destOrd="0" presId="urn:microsoft.com/office/officeart/2005/8/layout/hierarchy3"/>
    <dgm:cxn modelId="{072366A5-09BB-44E3-A408-338C77AF3055}" type="presParOf" srcId="{43C77248-757D-4D7D-AA9B-A97AB0D66C68}" destId="{CCCA1148-F7A6-43B8-A80F-107394B05CD6}" srcOrd="7" destOrd="0" presId="urn:microsoft.com/office/officeart/2005/8/layout/hierarchy3"/>
    <dgm:cxn modelId="{47101C14-52BE-4D31-9045-42D1B75BF8DC}" type="presParOf" srcId="{43C77248-757D-4D7D-AA9B-A97AB0D66C68}" destId="{D5B5C4C3-6733-4261-A985-F50BF046FDFB}" srcOrd="8" destOrd="0" presId="urn:microsoft.com/office/officeart/2005/8/layout/hierarchy3"/>
    <dgm:cxn modelId="{AF4FDFFC-9D2F-4831-AE25-B9D719D4B739}" type="presParOf" srcId="{43C77248-757D-4D7D-AA9B-A97AB0D66C68}" destId="{7A12D203-AA4D-406F-92C5-AAE17AA4E15C}"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2CB90E-68FF-4707-A3B3-6229E31BD6B3}" type="doc">
      <dgm:prSet loTypeId="urn:microsoft.com/office/officeart/2005/8/layout/hierarchy3" loCatId="hierarchy" qsTypeId="urn:microsoft.com/office/officeart/2005/8/quickstyle/simple1" qsCatId="simple" csTypeId="urn:microsoft.com/office/officeart/2005/8/colors/accent1_1" csCatId="accent1" phldr="1"/>
      <dgm:spPr/>
      <dgm:t>
        <a:bodyPr/>
        <a:lstStyle/>
        <a:p>
          <a:endParaRPr lang="en-US"/>
        </a:p>
      </dgm:t>
    </dgm:pt>
    <dgm:pt modelId="{503818D4-2E52-4807-B32A-1EBC8AA39DA0}">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lIns="0" tIns="91440" rIns="0" bIns="91440"/>
        <a:lstStyle/>
        <a:p>
          <a:r>
            <a:rPr lang="en-US" sz="1400" dirty="0">
              <a:solidFill>
                <a:schemeClr val="bg1"/>
              </a:solidFill>
              <a:cs typeface="Arial"/>
            </a:rPr>
            <a:t>Year 1</a:t>
          </a:r>
          <a:endParaRPr lang="en-US" sz="1400" dirty="0">
            <a:solidFill>
              <a:schemeClr val="bg1"/>
            </a:solidFill>
            <a:latin typeface="Arial"/>
            <a:cs typeface="Arial"/>
          </a:endParaRPr>
        </a:p>
      </dgm:t>
    </dgm:pt>
    <dgm:pt modelId="{F54CC423-2788-43E3-A146-926FBC2FE669}" type="parTrans" cxnId="{FAB1CDCB-A52B-4B52-BCB1-26F35605A2CE}">
      <dgm:prSet/>
      <dgm:spPr/>
      <dgm:t>
        <a:bodyPr/>
        <a:lstStyle/>
        <a:p>
          <a:endParaRPr lang="en-US"/>
        </a:p>
      </dgm:t>
    </dgm:pt>
    <dgm:pt modelId="{5DAC06DC-D15B-4181-8039-859BCBDB6B7F}" type="sibTrans" cxnId="{FAB1CDCB-A52B-4B52-BCB1-26F35605A2CE}">
      <dgm:prSet/>
      <dgm:spPr/>
      <dgm:t>
        <a:bodyPr/>
        <a:lstStyle/>
        <a:p>
          <a:endParaRPr lang="en-US"/>
        </a:p>
      </dgm:t>
    </dgm:pt>
    <dgm:pt modelId="{60DE10ED-1753-43D3-AF0E-2AE42C2E4722}">
      <dgm:prSet phldrT="[Text]" custT="1"/>
      <dgm:spPr/>
      <dgm:t>
        <a:bodyPr lIns="0" tIns="91440" rIns="0" bIns="91440"/>
        <a:lstStyle/>
        <a:p>
          <a:r>
            <a:rPr lang="en-US" sz="900" dirty="0">
              <a:cs typeface="Arial" charset="0"/>
            </a:rPr>
            <a:t>Complete </a:t>
          </a:r>
          <a:r>
            <a:rPr lang="en-US" sz="900" dirty="0">
              <a:solidFill>
                <a:schemeClr val="accent3"/>
              </a:solidFill>
              <a:cs typeface="Arial" charset="0"/>
            </a:rPr>
            <a:t>Key Data and Accreditation Sections of the Business School Questionnaire </a:t>
          </a:r>
          <a:endParaRPr lang="en-US" sz="900" dirty="0">
            <a:solidFill>
              <a:schemeClr val="accent3"/>
            </a:solidFill>
            <a:cs typeface="Arial"/>
          </a:endParaRPr>
        </a:p>
      </dgm:t>
    </dgm:pt>
    <dgm:pt modelId="{AD66C95A-40FF-4BB0-8D67-32D05D5CF298}" type="parTrans" cxnId="{A43372ED-A807-45AE-9445-4F27D726B87F}">
      <dgm:prSet/>
      <dgm:spPr/>
      <dgm:t>
        <a:bodyPr tIns="91440" bIns="91440"/>
        <a:lstStyle/>
        <a:p>
          <a:endParaRPr lang="en-US" sz="900"/>
        </a:p>
      </dgm:t>
    </dgm:pt>
    <dgm:pt modelId="{F274C907-DD13-454C-ADDE-9B0EB1A66C4C}" type="sibTrans" cxnId="{A43372ED-A807-45AE-9445-4F27D726B87F}">
      <dgm:prSet/>
      <dgm:spPr/>
      <dgm:t>
        <a:bodyPr/>
        <a:lstStyle/>
        <a:p>
          <a:endParaRPr lang="en-US"/>
        </a:p>
      </dgm:t>
    </dgm:pt>
    <dgm:pt modelId="{5C0A74BE-2FFA-4BE4-AA00-444582C7B1FE}">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lIns="0" tIns="91440" rIns="0" bIns="91440"/>
        <a:lstStyle/>
        <a:p>
          <a:r>
            <a:rPr lang="en-US" sz="1400" dirty="0">
              <a:solidFill>
                <a:schemeClr val="bg1"/>
              </a:solidFill>
              <a:cs typeface="Arial"/>
            </a:rPr>
            <a:t>Year 2</a:t>
          </a:r>
        </a:p>
      </dgm:t>
    </dgm:pt>
    <dgm:pt modelId="{46546F81-FEB6-46F2-BBDB-9AFB413CAF25}" type="parTrans" cxnId="{3370EBD4-6D5E-452C-B93F-91AAB79082B5}">
      <dgm:prSet/>
      <dgm:spPr/>
      <dgm:t>
        <a:bodyPr/>
        <a:lstStyle/>
        <a:p>
          <a:endParaRPr lang="en-US"/>
        </a:p>
      </dgm:t>
    </dgm:pt>
    <dgm:pt modelId="{650DFB3B-F261-4F49-BA18-7A789DE25120}" type="sibTrans" cxnId="{3370EBD4-6D5E-452C-B93F-91AAB79082B5}">
      <dgm:prSet/>
      <dgm:spPr/>
      <dgm:t>
        <a:bodyPr/>
        <a:lstStyle/>
        <a:p>
          <a:endParaRPr lang="en-US"/>
        </a:p>
      </dgm:t>
    </dgm:pt>
    <dgm:pt modelId="{F77CEDF1-519A-49B1-8A8D-1A7534E50624}">
      <dgm:prSet phldrT="[Text]" custT="1"/>
      <dgm:spPr/>
      <dgm:t>
        <a:bodyPr lIns="0" tIns="91440" rIns="0" bIns="91440"/>
        <a:lstStyle/>
        <a:p>
          <a:r>
            <a:rPr lang="en-US" sz="900" dirty="0">
              <a:cs typeface="Arial" charset="0"/>
            </a:rPr>
            <a:t>Review and refine Strategic Management Plan</a:t>
          </a:r>
          <a:endParaRPr lang="en-US" sz="900" dirty="0">
            <a:cs typeface="Arial"/>
          </a:endParaRPr>
        </a:p>
      </dgm:t>
    </dgm:pt>
    <dgm:pt modelId="{E4B5E7EB-1FA2-4B32-A4DD-9856515C4D3B}" type="parTrans" cxnId="{040E0B02-CA49-48CC-97DB-FFC670D9E225}">
      <dgm:prSet/>
      <dgm:spPr/>
      <dgm:t>
        <a:bodyPr tIns="91440" bIns="91440"/>
        <a:lstStyle/>
        <a:p>
          <a:endParaRPr lang="en-US" sz="900"/>
        </a:p>
      </dgm:t>
    </dgm:pt>
    <dgm:pt modelId="{7B8E74FA-82E3-4343-A05B-8081FC2C9578}" type="sibTrans" cxnId="{040E0B02-CA49-48CC-97DB-FFC670D9E225}">
      <dgm:prSet/>
      <dgm:spPr/>
      <dgm:t>
        <a:bodyPr/>
        <a:lstStyle/>
        <a:p>
          <a:endParaRPr lang="en-US"/>
        </a:p>
      </dgm:t>
    </dgm:pt>
    <dgm:pt modelId="{3B1BCF33-3F23-403B-B10D-B9E48E46F61D}">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lIns="0" tIns="91440" rIns="0" bIns="91440"/>
        <a:lstStyle/>
        <a:p>
          <a:r>
            <a:rPr lang="en-US" sz="1400" dirty="0">
              <a:solidFill>
                <a:schemeClr val="bg1"/>
              </a:solidFill>
              <a:cs typeface="Arial"/>
            </a:rPr>
            <a:t>Year 3</a:t>
          </a:r>
        </a:p>
      </dgm:t>
    </dgm:pt>
    <dgm:pt modelId="{00D861D1-B09B-4929-B1FC-04B7FD1EF694}" type="parTrans" cxnId="{81251117-BCF2-4295-96DB-8108A43DAE0B}">
      <dgm:prSet/>
      <dgm:spPr/>
      <dgm:t>
        <a:bodyPr/>
        <a:lstStyle/>
        <a:p>
          <a:endParaRPr lang="en-US"/>
        </a:p>
      </dgm:t>
    </dgm:pt>
    <dgm:pt modelId="{2C3632C6-9D02-4D3E-9888-7CCDFC2220A6}" type="sibTrans" cxnId="{81251117-BCF2-4295-96DB-8108A43DAE0B}">
      <dgm:prSet/>
      <dgm:spPr/>
      <dgm:t>
        <a:bodyPr/>
        <a:lstStyle/>
        <a:p>
          <a:endParaRPr lang="en-US"/>
        </a:p>
      </dgm:t>
    </dgm:pt>
    <dgm:pt modelId="{50B86A5F-5CAD-4440-96DD-9B1A204068A2}">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lIns="0" tIns="91440" rIns="0" bIns="91440"/>
        <a:lstStyle/>
        <a:p>
          <a:r>
            <a:rPr lang="en-US" sz="1400" dirty="0">
              <a:solidFill>
                <a:schemeClr val="bg1"/>
              </a:solidFill>
              <a:cs typeface="Arial"/>
            </a:rPr>
            <a:t>Year 4</a:t>
          </a:r>
        </a:p>
      </dgm:t>
    </dgm:pt>
    <dgm:pt modelId="{C03CD454-3928-4974-B847-CB187D4ADED6}" type="parTrans" cxnId="{48324F4C-01E7-479E-8239-736F07188A58}">
      <dgm:prSet/>
      <dgm:spPr/>
      <dgm:t>
        <a:bodyPr/>
        <a:lstStyle/>
        <a:p>
          <a:endParaRPr lang="en-US"/>
        </a:p>
      </dgm:t>
    </dgm:pt>
    <dgm:pt modelId="{4402E6C3-712C-45A8-9927-71B5635AE6E5}" type="sibTrans" cxnId="{48324F4C-01E7-479E-8239-736F07188A58}">
      <dgm:prSet/>
      <dgm:spPr/>
      <dgm:t>
        <a:bodyPr/>
        <a:lstStyle/>
        <a:p>
          <a:endParaRPr lang="en-US"/>
        </a:p>
      </dgm:t>
    </dgm:pt>
    <dgm:pt modelId="{C3CD3DF3-545B-4020-B9F2-B4FC50B1E070}">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lIns="0" tIns="91440" rIns="0" bIns="91440"/>
        <a:lstStyle/>
        <a:p>
          <a:r>
            <a:rPr lang="en-US" sz="1400" dirty="0">
              <a:solidFill>
                <a:schemeClr val="bg1"/>
              </a:solidFill>
              <a:cs typeface="Arial"/>
            </a:rPr>
            <a:t>Year</a:t>
          </a:r>
          <a:r>
            <a:rPr lang="en-US" sz="1400" dirty="0">
              <a:cs typeface="Arial"/>
            </a:rPr>
            <a:t> </a:t>
          </a:r>
          <a:r>
            <a:rPr lang="en-US" sz="1400" dirty="0">
              <a:solidFill>
                <a:schemeClr val="bg1"/>
              </a:solidFill>
              <a:cs typeface="Arial"/>
            </a:rPr>
            <a:t>5</a:t>
          </a:r>
        </a:p>
      </dgm:t>
    </dgm:pt>
    <dgm:pt modelId="{6B4A4779-1E27-442D-A007-30F85CD17BA4}" type="parTrans" cxnId="{767E1AA4-CD37-40FC-8232-EAEBB31BD06C}">
      <dgm:prSet/>
      <dgm:spPr/>
      <dgm:t>
        <a:bodyPr/>
        <a:lstStyle/>
        <a:p>
          <a:endParaRPr lang="en-US"/>
        </a:p>
      </dgm:t>
    </dgm:pt>
    <dgm:pt modelId="{84C3F1FC-99A7-4F77-A501-C767120EDE5A}" type="sibTrans" cxnId="{767E1AA4-CD37-40FC-8232-EAEBB31BD06C}">
      <dgm:prSet/>
      <dgm:spPr/>
      <dgm:t>
        <a:bodyPr/>
        <a:lstStyle/>
        <a:p>
          <a:endParaRPr lang="en-US"/>
        </a:p>
      </dgm:t>
    </dgm:pt>
    <dgm:pt modelId="{B0D8D2A9-B566-4FD2-88A0-358EBF5D2146}">
      <dgm:prSet phldrT="[Text]" custT="1"/>
      <dgm:spPr/>
      <dgm:t>
        <a:bodyPr lIns="0" tIns="91440" rIns="0" bIns="91440"/>
        <a:lstStyle/>
        <a:p>
          <a:r>
            <a:rPr lang="en-US" sz="900" dirty="0">
              <a:cs typeface="Arial" charset="0"/>
            </a:rPr>
            <a:t>Review and refine Strategic Management Plan</a:t>
          </a:r>
          <a:endParaRPr lang="en-US" sz="900" dirty="0">
            <a:cs typeface="Arial"/>
          </a:endParaRPr>
        </a:p>
      </dgm:t>
    </dgm:pt>
    <dgm:pt modelId="{1F712F52-9B4A-4E43-A13A-0346D52E02C1}" type="parTrans" cxnId="{F5CDB0A4-DDEF-42DA-AF15-F8141A27509D}">
      <dgm:prSet/>
      <dgm:spPr/>
      <dgm:t>
        <a:bodyPr tIns="91440" bIns="91440"/>
        <a:lstStyle/>
        <a:p>
          <a:endParaRPr lang="en-US" sz="900"/>
        </a:p>
      </dgm:t>
    </dgm:pt>
    <dgm:pt modelId="{AB366106-4BC1-45EA-82BF-B36CB730D60B}" type="sibTrans" cxnId="{F5CDB0A4-DDEF-42DA-AF15-F8141A27509D}">
      <dgm:prSet/>
      <dgm:spPr/>
      <dgm:t>
        <a:bodyPr/>
        <a:lstStyle/>
        <a:p>
          <a:endParaRPr lang="en-US"/>
        </a:p>
      </dgm:t>
    </dgm:pt>
    <dgm:pt modelId="{3F494FC5-C9C1-4CF5-9781-9A49F655A9B6}">
      <dgm:prSet phldrT="[Text]" custT="1"/>
      <dgm:spPr/>
      <dgm:t>
        <a:bodyPr lIns="0" tIns="91440" rIns="0" bIns="91440"/>
        <a:lstStyle/>
        <a:p>
          <a:r>
            <a:rPr lang="en-US" sz="900" dirty="0">
              <a:cs typeface="Arial" charset="0"/>
            </a:rPr>
            <a:t>Review and refine Strategic Management Plan</a:t>
          </a:r>
          <a:endParaRPr lang="en-US" sz="900" dirty="0">
            <a:solidFill>
              <a:schemeClr val="accent3"/>
            </a:solidFill>
            <a:latin typeface="Arial"/>
            <a:cs typeface="Arial"/>
          </a:endParaRPr>
        </a:p>
      </dgm:t>
    </dgm:pt>
    <dgm:pt modelId="{493E68F5-CA69-4438-8ED4-1201B7672B04}" type="parTrans" cxnId="{B696D7BE-3AEE-46B8-99D8-AC76B31A15D0}">
      <dgm:prSet/>
      <dgm:spPr/>
      <dgm:t>
        <a:bodyPr tIns="91440" bIns="91440"/>
        <a:lstStyle/>
        <a:p>
          <a:endParaRPr lang="en-US" sz="900"/>
        </a:p>
      </dgm:t>
    </dgm:pt>
    <dgm:pt modelId="{A61F3A16-5B60-4229-A04F-CD2B6837A552}" type="sibTrans" cxnId="{B696D7BE-3AEE-46B8-99D8-AC76B31A15D0}">
      <dgm:prSet/>
      <dgm:spPr/>
      <dgm:t>
        <a:bodyPr/>
        <a:lstStyle/>
        <a:p>
          <a:endParaRPr lang="en-US"/>
        </a:p>
      </dgm:t>
    </dgm:pt>
    <dgm:pt modelId="{5A5F58DE-7291-449D-8548-7E9FDBD9D750}">
      <dgm:prSet phldrT="[Text]" custT="1"/>
      <dgm:spPr/>
      <dgm:t>
        <a:bodyPr lIns="0" tIns="91440" rIns="0" bIns="91440"/>
        <a:lstStyle/>
        <a:p>
          <a:r>
            <a:rPr lang="en-US" sz="900" dirty="0">
              <a:cs typeface="Arial" charset="0"/>
            </a:rPr>
            <a:t>CIRC determines exclusions and the scope of accreditation</a:t>
          </a:r>
          <a:endParaRPr lang="en-US" sz="900" dirty="0">
            <a:cs typeface="Arial"/>
          </a:endParaRPr>
        </a:p>
      </dgm:t>
    </dgm:pt>
    <dgm:pt modelId="{0795B49B-3D93-4825-B739-17FEA06417F7}" type="parTrans" cxnId="{88E178DD-BED1-402A-B352-4683C563286A}">
      <dgm:prSet/>
      <dgm:spPr/>
      <dgm:t>
        <a:bodyPr tIns="91440" bIns="91440"/>
        <a:lstStyle/>
        <a:p>
          <a:endParaRPr lang="en-US" sz="900"/>
        </a:p>
      </dgm:t>
    </dgm:pt>
    <dgm:pt modelId="{705E0999-86C2-446A-BA02-C23BE3DF0C51}" type="sibTrans" cxnId="{88E178DD-BED1-402A-B352-4683C563286A}">
      <dgm:prSet/>
      <dgm:spPr/>
      <dgm:t>
        <a:bodyPr/>
        <a:lstStyle/>
        <a:p>
          <a:endParaRPr lang="en-US"/>
        </a:p>
      </dgm:t>
    </dgm:pt>
    <dgm:pt modelId="{DA22B2F5-F00E-4B46-9595-ABDA5F68456A}">
      <dgm:prSet phldrT="[Text]" custT="1"/>
      <dgm:spPr/>
      <dgm:t>
        <a:bodyPr lIns="0" tIns="91440" rIns="0" bIns="91440"/>
        <a:lstStyle/>
        <a:p>
          <a:r>
            <a:rPr lang="en-US" sz="900" dirty="0">
              <a:cs typeface="Arial" charset="0"/>
            </a:rPr>
            <a:t>Review and refine Strategic Management Plan</a:t>
          </a:r>
          <a:endParaRPr lang="en-US" sz="900" dirty="0">
            <a:cs typeface="Arial"/>
          </a:endParaRPr>
        </a:p>
      </dgm:t>
    </dgm:pt>
    <dgm:pt modelId="{E0A4A835-A517-417A-98DD-33EBF96C70E9}" type="parTrans" cxnId="{286B5060-4441-4ADE-B0B2-BF69C0456B24}">
      <dgm:prSet/>
      <dgm:spPr/>
      <dgm:t>
        <a:bodyPr tIns="91440" bIns="91440"/>
        <a:lstStyle/>
        <a:p>
          <a:endParaRPr lang="en-US" sz="900"/>
        </a:p>
      </dgm:t>
    </dgm:pt>
    <dgm:pt modelId="{75A8EB7C-5DFA-4831-9D35-C8A94830D0B5}" type="sibTrans" cxnId="{286B5060-4441-4ADE-B0B2-BF69C0456B24}">
      <dgm:prSet/>
      <dgm:spPr/>
      <dgm:t>
        <a:bodyPr/>
        <a:lstStyle/>
        <a:p>
          <a:endParaRPr lang="en-US"/>
        </a:p>
      </dgm:t>
    </dgm:pt>
    <dgm:pt modelId="{50B8BC59-3270-4582-84ED-B195B42933FE}">
      <dgm:prSet phldrT="[Text]" custT="1"/>
      <dgm:spPr/>
      <dgm:t>
        <a:bodyPr lIns="0" tIns="91440" rIns="0" bIns="91440"/>
        <a:lstStyle/>
        <a:p>
          <a:r>
            <a:rPr lang="en-US" sz="900" dirty="0">
              <a:cs typeface="Arial" charset="0"/>
            </a:rPr>
            <a:t>Complete </a:t>
          </a:r>
          <a:r>
            <a:rPr lang="en-US" sz="900" dirty="0">
              <a:solidFill>
                <a:schemeClr val="accent3"/>
              </a:solidFill>
              <a:cs typeface="Arial" charset="0"/>
            </a:rPr>
            <a:t>Key Data and Accreditation Data Sections of the Business School Questionnaire </a:t>
          </a:r>
          <a:endParaRPr lang="en-US" sz="900" dirty="0">
            <a:solidFill>
              <a:schemeClr val="accent3"/>
            </a:solidFill>
            <a:cs typeface="Arial"/>
          </a:endParaRPr>
        </a:p>
      </dgm:t>
    </dgm:pt>
    <dgm:pt modelId="{650F35A5-5DF8-430B-96EC-A4F9772D108F}" type="parTrans" cxnId="{86FE31D5-20EC-4002-9349-FA912D171437}">
      <dgm:prSet/>
      <dgm:spPr/>
      <dgm:t>
        <a:bodyPr tIns="91440" bIns="91440"/>
        <a:lstStyle/>
        <a:p>
          <a:endParaRPr lang="en-US" sz="900"/>
        </a:p>
      </dgm:t>
    </dgm:pt>
    <dgm:pt modelId="{9694DFD2-34CE-48DF-8EFE-03D766F69195}" type="sibTrans" cxnId="{86FE31D5-20EC-4002-9349-FA912D171437}">
      <dgm:prSet/>
      <dgm:spPr/>
      <dgm:t>
        <a:bodyPr/>
        <a:lstStyle/>
        <a:p>
          <a:endParaRPr lang="en-US"/>
        </a:p>
      </dgm:t>
    </dgm:pt>
    <dgm:pt modelId="{E573324C-BA5F-494A-9112-B9A852FECD78}">
      <dgm:prSet phldrT="[Text]" custT="1"/>
      <dgm:spPr/>
      <dgm:t>
        <a:bodyPr lIns="0" tIns="91440" rIns="0" bIns="91440"/>
        <a:lstStyle/>
        <a:p>
          <a:r>
            <a:rPr lang="en-US" sz="900" dirty="0">
              <a:cs typeface="Arial" charset="0"/>
            </a:rPr>
            <a:t>Complete </a:t>
          </a:r>
          <a:r>
            <a:rPr lang="en-US" sz="900" dirty="0">
              <a:solidFill>
                <a:schemeClr val="accent3"/>
              </a:solidFill>
              <a:cs typeface="Arial" charset="0"/>
            </a:rPr>
            <a:t>Key Data and Accreditation Data Sections of the Business School Questionnaire </a:t>
          </a:r>
          <a:endParaRPr lang="en-US" sz="900" dirty="0">
            <a:solidFill>
              <a:schemeClr val="accent3"/>
            </a:solidFill>
            <a:cs typeface="Arial"/>
          </a:endParaRPr>
        </a:p>
      </dgm:t>
    </dgm:pt>
    <dgm:pt modelId="{05A1166A-1057-4367-8227-B1437537F967}" type="parTrans" cxnId="{1FA3D7FF-01EA-47F1-9456-C3C5A478C550}">
      <dgm:prSet/>
      <dgm:spPr/>
      <dgm:t>
        <a:bodyPr tIns="91440" bIns="91440"/>
        <a:lstStyle/>
        <a:p>
          <a:endParaRPr lang="en-US" sz="900"/>
        </a:p>
      </dgm:t>
    </dgm:pt>
    <dgm:pt modelId="{557D165E-2FBD-45D7-A4C5-8570E627A623}" type="sibTrans" cxnId="{1FA3D7FF-01EA-47F1-9456-C3C5A478C550}">
      <dgm:prSet/>
      <dgm:spPr/>
      <dgm:t>
        <a:bodyPr/>
        <a:lstStyle/>
        <a:p>
          <a:endParaRPr lang="en-US"/>
        </a:p>
      </dgm:t>
    </dgm:pt>
    <dgm:pt modelId="{3FABD907-0A6D-4A3E-A46F-9FBB62CF66D6}">
      <dgm:prSet phldrT="[Text]" custT="1"/>
      <dgm:spPr/>
      <dgm:t>
        <a:bodyPr lIns="0" tIns="91440" rIns="0" bIns="91440"/>
        <a:lstStyle/>
        <a:p>
          <a:r>
            <a:rPr lang="en-US" sz="900" dirty="0">
              <a:cs typeface="Arial" charset="0"/>
            </a:rPr>
            <a:t>Submit </a:t>
          </a:r>
          <a:r>
            <a:rPr lang="en-US" sz="900" dirty="0">
              <a:solidFill>
                <a:schemeClr val="accent3"/>
              </a:solidFill>
              <a:cs typeface="Arial" charset="0"/>
            </a:rPr>
            <a:t>Continuous Improvement Review Application </a:t>
          </a:r>
          <a:r>
            <a:rPr lang="en-US" sz="900" dirty="0">
              <a:cs typeface="Arial" charset="0"/>
            </a:rPr>
            <a:t>with preferred visit dates on July 1</a:t>
          </a:r>
          <a:endParaRPr lang="en-US" sz="900" dirty="0">
            <a:cs typeface="Arial"/>
          </a:endParaRPr>
        </a:p>
      </dgm:t>
    </dgm:pt>
    <dgm:pt modelId="{C39F4A34-6C84-4E39-A95B-E428658DAA2A}" type="parTrans" cxnId="{C3E353D2-F2F0-43D6-A8C5-CE959CC851D3}">
      <dgm:prSet/>
      <dgm:spPr/>
      <dgm:t>
        <a:bodyPr tIns="91440" bIns="91440"/>
        <a:lstStyle/>
        <a:p>
          <a:endParaRPr lang="en-US" sz="900"/>
        </a:p>
      </dgm:t>
    </dgm:pt>
    <dgm:pt modelId="{AAB855E2-11AA-4547-9D35-F579282D184B}" type="sibTrans" cxnId="{C3E353D2-F2F0-43D6-A8C5-CE959CC851D3}">
      <dgm:prSet/>
      <dgm:spPr/>
      <dgm:t>
        <a:bodyPr/>
        <a:lstStyle/>
        <a:p>
          <a:endParaRPr lang="en-US"/>
        </a:p>
      </dgm:t>
    </dgm:pt>
    <dgm:pt modelId="{54C00CEB-7E0C-454D-9408-494FFE0B7CD1}">
      <dgm:prSet custT="1"/>
      <dgm:spPr/>
      <dgm:t>
        <a:bodyPr lIns="0" tIns="91440" rIns="0" bIns="91440"/>
        <a:lstStyle/>
        <a:p>
          <a:r>
            <a:rPr lang="en-US" sz="900" dirty="0">
              <a:cs typeface="Arial" charset="0"/>
            </a:rPr>
            <a:t>Peer Review Team established from PRT nomination form, peer and aspirant groups</a:t>
          </a:r>
        </a:p>
      </dgm:t>
    </dgm:pt>
    <dgm:pt modelId="{50E94CDD-303B-4609-B530-9393AAE004CD}" type="parTrans" cxnId="{0B2D5AD5-A4FC-44DD-87C4-2A17CD2EB54E}">
      <dgm:prSet/>
      <dgm:spPr/>
      <dgm:t>
        <a:bodyPr tIns="91440" bIns="91440"/>
        <a:lstStyle/>
        <a:p>
          <a:endParaRPr lang="en-US" sz="900"/>
        </a:p>
      </dgm:t>
    </dgm:pt>
    <dgm:pt modelId="{750E6B0A-5E23-41FC-A729-18D4294D8CA5}" type="sibTrans" cxnId="{0B2D5AD5-A4FC-44DD-87C4-2A17CD2EB54E}">
      <dgm:prSet/>
      <dgm:spPr/>
      <dgm:t>
        <a:bodyPr/>
        <a:lstStyle/>
        <a:p>
          <a:endParaRPr lang="en-US"/>
        </a:p>
      </dgm:t>
    </dgm:pt>
    <dgm:pt modelId="{3F2AB926-B856-492C-A7AE-50953C42D61C}">
      <dgm:prSet custT="1"/>
      <dgm:spPr/>
      <dgm:t>
        <a:bodyPr lIns="0" tIns="91440" rIns="0" bIns="91440"/>
        <a:lstStyle/>
        <a:p>
          <a:r>
            <a:rPr lang="en-US" sz="900" dirty="0">
              <a:cs typeface="Arial" charset="0"/>
            </a:rPr>
            <a:t>Work with AACSB to set the visit date</a:t>
          </a:r>
        </a:p>
      </dgm:t>
    </dgm:pt>
    <dgm:pt modelId="{1FDF8D99-ADB5-4A9B-A083-E7AC99CA5561}" type="parTrans" cxnId="{4D959307-FE30-41BB-84E8-ADAC6C9BFDF1}">
      <dgm:prSet/>
      <dgm:spPr/>
      <dgm:t>
        <a:bodyPr tIns="91440" bIns="91440"/>
        <a:lstStyle/>
        <a:p>
          <a:endParaRPr lang="en-US" sz="900"/>
        </a:p>
      </dgm:t>
    </dgm:pt>
    <dgm:pt modelId="{5912D232-D43A-46F3-9AA8-2ED5D2CA9913}" type="sibTrans" cxnId="{4D959307-FE30-41BB-84E8-ADAC6C9BFDF1}">
      <dgm:prSet/>
      <dgm:spPr/>
      <dgm:t>
        <a:bodyPr/>
        <a:lstStyle/>
        <a:p>
          <a:endParaRPr lang="en-US"/>
        </a:p>
      </dgm:t>
    </dgm:pt>
    <dgm:pt modelId="{17F23883-3D83-4C71-A517-DAF4EA1050A9}">
      <dgm:prSet phldrT="[Text]" custT="1"/>
      <dgm:spPr/>
      <dgm:t>
        <a:bodyPr lIns="0" tIns="91440" rIns="0" bIns="91440"/>
        <a:lstStyle/>
        <a:p>
          <a:r>
            <a:rPr lang="en-US" sz="900" dirty="0">
              <a:cs typeface="Arial" charset="0"/>
            </a:rPr>
            <a:t>Review and refine Strategic Management Plan</a:t>
          </a:r>
          <a:endParaRPr lang="en-US" sz="900" dirty="0">
            <a:cs typeface="Arial"/>
          </a:endParaRPr>
        </a:p>
      </dgm:t>
    </dgm:pt>
    <dgm:pt modelId="{D5C199AF-D585-48B0-A6C0-EC9BA32476B8}" type="parTrans" cxnId="{ACD365CC-1DE0-4E94-90A7-B2C5C3E2091E}">
      <dgm:prSet/>
      <dgm:spPr/>
      <dgm:t>
        <a:bodyPr tIns="91440" bIns="91440"/>
        <a:lstStyle/>
        <a:p>
          <a:endParaRPr lang="en-US" sz="900"/>
        </a:p>
      </dgm:t>
    </dgm:pt>
    <dgm:pt modelId="{BFCB24E0-D710-47BC-AD69-313B34103C62}" type="sibTrans" cxnId="{ACD365CC-1DE0-4E94-90A7-B2C5C3E2091E}">
      <dgm:prSet/>
      <dgm:spPr/>
      <dgm:t>
        <a:bodyPr/>
        <a:lstStyle/>
        <a:p>
          <a:endParaRPr lang="en-US"/>
        </a:p>
      </dgm:t>
    </dgm:pt>
    <dgm:pt modelId="{0E5AD923-7CEC-443B-BBA6-83C4041528DF}">
      <dgm:prSet phldrT="[Text]" custT="1"/>
      <dgm:spPr/>
      <dgm:t>
        <a:bodyPr lIns="0" tIns="91440" rIns="0" bIns="91440"/>
        <a:lstStyle/>
        <a:p>
          <a:r>
            <a:rPr lang="en-US" sz="900" dirty="0">
              <a:cs typeface="Arial" charset="0"/>
            </a:rPr>
            <a:t>Complete </a:t>
          </a:r>
          <a:r>
            <a:rPr lang="en-US" sz="900" dirty="0">
              <a:solidFill>
                <a:schemeClr val="accent3"/>
              </a:solidFill>
              <a:cs typeface="Arial" charset="0"/>
            </a:rPr>
            <a:t>Key Data and Accreditation Data Sections of the Business School Questionnaire </a:t>
          </a:r>
          <a:endParaRPr lang="en-US" sz="900" dirty="0">
            <a:solidFill>
              <a:schemeClr val="accent3"/>
            </a:solidFill>
            <a:cs typeface="Arial"/>
          </a:endParaRPr>
        </a:p>
      </dgm:t>
    </dgm:pt>
    <dgm:pt modelId="{D5FA3B3E-1CB6-470A-9914-089340279390}" type="parTrans" cxnId="{7029BE06-7B02-4FDA-A93C-D25897949319}">
      <dgm:prSet/>
      <dgm:spPr/>
      <dgm:t>
        <a:bodyPr tIns="91440" bIns="91440"/>
        <a:lstStyle/>
        <a:p>
          <a:endParaRPr lang="en-US" sz="900"/>
        </a:p>
      </dgm:t>
    </dgm:pt>
    <dgm:pt modelId="{90E4C9C2-C375-4BF3-A7C0-0DC612BACDBB}" type="sibTrans" cxnId="{7029BE06-7B02-4FDA-A93C-D25897949319}">
      <dgm:prSet/>
      <dgm:spPr/>
      <dgm:t>
        <a:bodyPr/>
        <a:lstStyle/>
        <a:p>
          <a:endParaRPr lang="en-US"/>
        </a:p>
      </dgm:t>
    </dgm:pt>
    <dgm:pt modelId="{F64D9B5A-C645-4D6E-86F5-74760E6E1482}">
      <dgm:prSet phldrT="[Text]" custT="1"/>
      <dgm:spPr/>
      <dgm:t>
        <a:bodyPr lIns="0" tIns="91440" rIns="0" bIns="91440"/>
        <a:lstStyle/>
        <a:p>
          <a:r>
            <a:rPr lang="en-US" sz="900" dirty="0">
              <a:cs typeface="Arial" charset="0"/>
            </a:rPr>
            <a:t>Complete </a:t>
          </a:r>
          <a:r>
            <a:rPr lang="en-US" sz="900" dirty="0">
              <a:solidFill>
                <a:schemeClr val="accent3"/>
              </a:solidFill>
              <a:cs typeface="Arial" charset="0"/>
            </a:rPr>
            <a:t>Key Data and Accreditation Data Sections of the Business School Questionnaire </a:t>
          </a:r>
          <a:endParaRPr lang="en-US" sz="900" dirty="0">
            <a:solidFill>
              <a:schemeClr val="accent3"/>
            </a:solidFill>
            <a:cs typeface="Arial"/>
          </a:endParaRPr>
        </a:p>
      </dgm:t>
    </dgm:pt>
    <dgm:pt modelId="{D479FE23-90FB-4EE6-898D-3E41C3C79404}" type="parTrans" cxnId="{F7918522-01AA-4B35-A534-63145571FD43}">
      <dgm:prSet/>
      <dgm:spPr/>
      <dgm:t>
        <a:bodyPr tIns="91440" bIns="91440"/>
        <a:lstStyle/>
        <a:p>
          <a:endParaRPr lang="en-US" sz="900"/>
        </a:p>
      </dgm:t>
    </dgm:pt>
    <dgm:pt modelId="{FFA3713D-2D2E-429E-8F8D-D0CB46BBA12D}" type="sibTrans" cxnId="{F7918522-01AA-4B35-A534-63145571FD43}">
      <dgm:prSet/>
      <dgm:spPr/>
      <dgm:t>
        <a:bodyPr/>
        <a:lstStyle/>
        <a:p>
          <a:endParaRPr lang="en-US"/>
        </a:p>
      </dgm:t>
    </dgm:pt>
    <dgm:pt modelId="{81A5D24A-4D18-411D-8628-0264967F49A9}">
      <dgm:prSet phldrT="[Text]" custT="1"/>
      <dgm:spPr/>
      <dgm:t>
        <a:bodyPr lIns="0" tIns="91440" rIns="0" bIns="91440"/>
        <a:lstStyle/>
        <a:p>
          <a:r>
            <a:rPr lang="en-US" sz="900" dirty="0">
              <a:cs typeface="Arial" charset="0"/>
            </a:rPr>
            <a:t>Submit </a:t>
          </a:r>
          <a:r>
            <a:rPr lang="en-US" sz="900" dirty="0">
              <a:solidFill>
                <a:schemeClr val="accent3"/>
              </a:solidFill>
              <a:cs typeface="Arial" charset="0"/>
            </a:rPr>
            <a:t>Fifth Year Continuous Review Improvement Report</a:t>
          </a:r>
          <a:endParaRPr lang="en-US" sz="900" dirty="0">
            <a:solidFill>
              <a:schemeClr val="accent3"/>
            </a:solidFill>
            <a:cs typeface="Arial"/>
          </a:endParaRPr>
        </a:p>
      </dgm:t>
    </dgm:pt>
    <dgm:pt modelId="{B72A15D4-79BB-41AB-8FE1-A3B6F4B253A4}" type="parTrans" cxnId="{9C6BFA12-45B1-400B-B985-9A468B9FA27C}">
      <dgm:prSet/>
      <dgm:spPr/>
      <dgm:t>
        <a:bodyPr tIns="91440" bIns="91440"/>
        <a:lstStyle/>
        <a:p>
          <a:endParaRPr lang="en-US" sz="900"/>
        </a:p>
      </dgm:t>
    </dgm:pt>
    <dgm:pt modelId="{71DC6F92-CA58-4936-B3F7-C310DF483DDB}" type="sibTrans" cxnId="{9C6BFA12-45B1-400B-B985-9A468B9FA27C}">
      <dgm:prSet/>
      <dgm:spPr/>
      <dgm:t>
        <a:bodyPr/>
        <a:lstStyle/>
        <a:p>
          <a:endParaRPr lang="en-US"/>
        </a:p>
      </dgm:t>
    </dgm:pt>
    <dgm:pt modelId="{A1275CC6-AC87-4CE2-BF09-A33ED686F63C}">
      <dgm:prSet custT="1"/>
      <dgm:spPr/>
      <dgm:t>
        <a:bodyPr lIns="0" tIns="91440" rIns="0" bIns="91440"/>
        <a:lstStyle/>
        <a:p>
          <a:r>
            <a:rPr lang="en-US" sz="900" dirty="0">
              <a:cs typeface="Arial" charset="0"/>
            </a:rPr>
            <a:t>Request  Accreditation Statistical Reports (optional)</a:t>
          </a:r>
        </a:p>
      </dgm:t>
    </dgm:pt>
    <dgm:pt modelId="{895B9D2A-CED5-4D50-BAA6-83AB44C8BE6E}" type="parTrans" cxnId="{61C22429-E375-4CCC-8D9B-7AC2996F7DDA}">
      <dgm:prSet/>
      <dgm:spPr/>
      <dgm:t>
        <a:bodyPr tIns="91440" bIns="91440"/>
        <a:lstStyle/>
        <a:p>
          <a:endParaRPr lang="en-US" sz="900"/>
        </a:p>
      </dgm:t>
    </dgm:pt>
    <dgm:pt modelId="{AFCDD939-4FE2-425C-A973-F4F1180BC696}" type="sibTrans" cxnId="{61C22429-E375-4CCC-8D9B-7AC2996F7DDA}">
      <dgm:prSet/>
      <dgm:spPr/>
      <dgm:t>
        <a:bodyPr/>
        <a:lstStyle/>
        <a:p>
          <a:endParaRPr lang="en-US"/>
        </a:p>
      </dgm:t>
    </dgm:pt>
    <dgm:pt modelId="{B8BCED40-E364-4FFA-89A7-D2A7EDAF9D55}">
      <dgm:prSet custT="1"/>
      <dgm:spPr/>
      <dgm:t>
        <a:bodyPr lIns="0" tIns="91440" rIns="0" bIns="91440"/>
        <a:lstStyle/>
        <a:p>
          <a:r>
            <a:rPr lang="en-US" sz="900" dirty="0">
              <a:solidFill>
                <a:schemeClr val="tx1"/>
              </a:solidFill>
              <a:cs typeface="Arial" charset="0"/>
            </a:rPr>
            <a:t>Prepare visit schedule </a:t>
          </a:r>
          <a:r>
            <a:rPr lang="en-US" sz="900" dirty="0">
              <a:cs typeface="Arial" charset="0"/>
            </a:rPr>
            <a:t>with Peer Review Team Chair</a:t>
          </a:r>
        </a:p>
      </dgm:t>
    </dgm:pt>
    <dgm:pt modelId="{D7BF4145-1CC4-42B9-A9EF-718E0412C67C}" type="parTrans" cxnId="{793797D1-A1B0-4ABB-8E23-616F57672C87}">
      <dgm:prSet/>
      <dgm:spPr/>
      <dgm:t>
        <a:bodyPr tIns="91440" bIns="91440"/>
        <a:lstStyle/>
        <a:p>
          <a:endParaRPr lang="en-US" sz="900"/>
        </a:p>
      </dgm:t>
    </dgm:pt>
    <dgm:pt modelId="{19EAE899-191D-4A77-A20C-73306AAA8DE4}" type="sibTrans" cxnId="{793797D1-A1B0-4ABB-8E23-616F57672C87}">
      <dgm:prSet/>
      <dgm:spPr/>
      <dgm:t>
        <a:bodyPr/>
        <a:lstStyle/>
        <a:p>
          <a:endParaRPr lang="en-US"/>
        </a:p>
      </dgm:t>
    </dgm:pt>
    <dgm:pt modelId="{4EEEE471-FCE3-4A48-ADA1-192F13C74DA8}">
      <dgm:prSet custT="1"/>
      <dgm:spPr/>
      <dgm:t>
        <a:bodyPr lIns="0" tIns="91440" rIns="0" bIns="91440"/>
        <a:lstStyle/>
        <a:p>
          <a:r>
            <a:rPr lang="en-US" sz="900" dirty="0">
              <a:cs typeface="Arial" charset="0"/>
            </a:rPr>
            <a:t>Peer Review Team visit occurs over 2 days</a:t>
          </a:r>
        </a:p>
      </dgm:t>
    </dgm:pt>
    <dgm:pt modelId="{067B033F-D284-472B-838C-EEF4D106E73F}" type="parTrans" cxnId="{5EC70418-FA54-4AB2-A5E1-2A908A01A40F}">
      <dgm:prSet/>
      <dgm:spPr/>
      <dgm:t>
        <a:bodyPr tIns="91440" bIns="91440"/>
        <a:lstStyle/>
        <a:p>
          <a:endParaRPr lang="en-US" sz="900"/>
        </a:p>
      </dgm:t>
    </dgm:pt>
    <dgm:pt modelId="{94152537-AF3A-45FF-A485-6F5A47F6F71F}" type="sibTrans" cxnId="{5EC70418-FA54-4AB2-A5E1-2A908A01A40F}">
      <dgm:prSet/>
      <dgm:spPr/>
      <dgm:t>
        <a:bodyPr/>
        <a:lstStyle/>
        <a:p>
          <a:endParaRPr lang="en-US"/>
        </a:p>
      </dgm:t>
    </dgm:pt>
    <dgm:pt modelId="{1EA8BF21-85F5-4FDC-8CFA-1C0A349426B5}">
      <dgm:prSet custT="1"/>
      <dgm:spPr/>
      <dgm:t>
        <a:bodyPr lIns="0" tIns="91440" rIns="0" bIns="91440"/>
        <a:lstStyle/>
        <a:p>
          <a:r>
            <a:rPr lang="en-US" sz="900" dirty="0">
              <a:cs typeface="Arial" charset="0"/>
            </a:rPr>
            <a:t>Peer Review Team recommendation and committee review</a:t>
          </a:r>
        </a:p>
      </dgm:t>
    </dgm:pt>
    <dgm:pt modelId="{0285172A-B7FE-429E-A9E6-7F433C758AF8}" type="parTrans" cxnId="{AA74C8A7-86D7-4B70-8596-380310D46F82}">
      <dgm:prSet/>
      <dgm:spPr/>
      <dgm:t>
        <a:bodyPr tIns="91440" bIns="91440"/>
        <a:lstStyle/>
        <a:p>
          <a:endParaRPr lang="en-US" sz="900"/>
        </a:p>
      </dgm:t>
    </dgm:pt>
    <dgm:pt modelId="{93D399BE-1900-4FC3-B06B-F53ED3FB7450}" type="sibTrans" cxnId="{AA74C8A7-86D7-4B70-8596-380310D46F82}">
      <dgm:prSet/>
      <dgm:spPr/>
      <dgm:t>
        <a:bodyPr/>
        <a:lstStyle/>
        <a:p>
          <a:endParaRPr lang="en-US"/>
        </a:p>
      </dgm:t>
    </dgm:pt>
    <dgm:pt modelId="{B0171FC8-6551-4BC3-B826-7F3AFC04700D}">
      <dgm:prSet phldrT="[Text]" custT="1"/>
      <dgm:spPr/>
      <dgm:t>
        <a:bodyPr lIns="0" tIns="91440" rIns="0" bIns="91440"/>
        <a:lstStyle/>
        <a:p>
          <a:r>
            <a:rPr lang="en-US" sz="900" dirty="0">
              <a:solidFill>
                <a:schemeClr val="tx1"/>
              </a:solidFill>
              <a:cs typeface="Arial" charset="0"/>
            </a:rPr>
            <a:t>Submit</a:t>
          </a:r>
          <a:r>
            <a:rPr lang="en-US" sz="900" dirty="0">
              <a:solidFill>
                <a:schemeClr val="accent3"/>
              </a:solidFill>
              <a:cs typeface="Arial" charset="0"/>
            </a:rPr>
            <a:t> PRT nomination form</a:t>
          </a:r>
          <a:endParaRPr lang="en-US" sz="900" dirty="0">
            <a:cs typeface="Arial"/>
          </a:endParaRPr>
        </a:p>
      </dgm:t>
    </dgm:pt>
    <dgm:pt modelId="{4EFCC1A8-E2BC-4653-A63F-6FB3A7EE0BA8}" type="parTrans" cxnId="{7AD01680-6286-401F-979D-1289C61A5AA2}">
      <dgm:prSet/>
      <dgm:spPr/>
      <dgm:t>
        <a:bodyPr/>
        <a:lstStyle/>
        <a:p>
          <a:endParaRPr lang="en-US"/>
        </a:p>
      </dgm:t>
    </dgm:pt>
    <dgm:pt modelId="{6FA896AA-4363-435A-A35B-A5EF01638F78}" type="sibTrans" cxnId="{7AD01680-6286-401F-979D-1289C61A5AA2}">
      <dgm:prSet/>
      <dgm:spPr/>
      <dgm:t>
        <a:bodyPr/>
        <a:lstStyle/>
        <a:p>
          <a:endParaRPr lang="en-US"/>
        </a:p>
      </dgm:t>
    </dgm:pt>
    <dgm:pt modelId="{81DEDB4C-096C-4E3C-8FBE-5AE183A48198}" type="pres">
      <dgm:prSet presAssocID="{152CB90E-68FF-4707-A3B3-6229E31BD6B3}" presName="diagram" presStyleCnt="0">
        <dgm:presLayoutVars>
          <dgm:chPref val="1"/>
          <dgm:dir/>
          <dgm:animOne val="branch"/>
          <dgm:animLvl val="lvl"/>
          <dgm:resizeHandles/>
        </dgm:presLayoutVars>
      </dgm:prSet>
      <dgm:spPr/>
      <dgm:t>
        <a:bodyPr/>
        <a:lstStyle/>
        <a:p>
          <a:endParaRPr lang="en-US"/>
        </a:p>
      </dgm:t>
    </dgm:pt>
    <dgm:pt modelId="{9CE70B2F-0962-4547-A992-0B7F6A93C67F}" type="pres">
      <dgm:prSet presAssocID="{503818D4-2E52-4807-B32A-1EBC8AA39DA0}" presName="root" presStyleCnt="0"/>
      <dgm:spPr/>
    </dgm:pt>
    <dgm:pt modelId="{E1B1EFCB-8502-405F-9CB9-892905C32DAE}" type="pres">
      <dgm:prSet presAssocID="{503818D4-2E52-4807-B32A-1EBC8AA39DA0}" presName="rootComposite" presStyleCnt="0"/>
      <dgm:spPr/>
    </dgm:pt>
    <dgm:pt modelId="{C0F43E49-E6BE-49D6-AA1A-BA428A964775}" type="pres">
      <dgm:prSet presAssocID="{503818D4-2E52-4807-B32A-1EBC8AA39DA0}" presName="rootText" presStyleLbl="node1" presStyleIdx="0" presStyleCnt="5" custScaleX="100000" custScaleY="70244"/>
      <dgm:spPr/>
      <dgm:t>
        <a:bodyPr/>
        <a:lstStyle/>
        <a:p>
          <a:endParaRPr lang="en-US"/>
        </a:p>
      </dgm:t>
    </dgm:pt>
    <dgm:pt modelId="{1D610CA0-B993-45AC-9070-9E0206874227}" type="pres">
      <dgm:prSet presAssocID="{503818D4-2E52-4807-B32A-1EBC8AA39DA0}" presName="rootConnector" presStyleLbl="node1" presStyleIdx="0" presStyleCnt="5"/>
      <dgm:spPr/>
      <dgm:t>
        <a:bodyPr/>
        <a:lstStyle/>
        <a:p>
          <a:endParaRPr lang="en-US"/>
        </a:p>
      </dgm:t>
    </dgm:pt>
    <dgm:pt modelId="{6684BC55-7F5D-4C29-A710-268C40CEF668}" type="pres">
      <dgm:prSet presAssocID="{503818D4-2E52-4807-B32A-1EBC8AA39DA0}" presName="childShape" presStyleCnt="0"/>
      <dgm:spPr/>
    </dgm:pt>
    <dgm:pt modelId="{09413E90-B2DE-42A0-8BBC-39FD45F7EA49}" type="pres">
      <dgm:prSet presAssocID="{493E68F5-CA69-4438-8ED4-1201B7672B04}" presName="Name13" presStyleLbl="parChTrans1D2" presStyleIdx="0" presStyleCnt="20" custSzY="457200"/>
      <dgm:spPr/>
      <dgm:t>
        <a:bodyPr/>
        <a:lstStyle/>
        <a:p>
          <a:endParaRPr lang="en-US"/>
        </a:p>
      </dgm:t>
    </dgm:pt>
    <dgm:pt modelId="{7B1B7BF2-C206-4686-850D-8FFBA5AE5D0F}" type="pres">
      <dgm:prSet presAssocID="{3F494FC5-C9C1-4CF5-9781-9A49F655A9B6}" presName="childText" presStyleLbl="bgAcc1" presStyleIdx="0" presStyleCnt="20" custScaleX="125000" custScaleY="70244">
        <dgm:presLayoutVars>
          <dgm:bulletEnabled val="1"/>
        </dgm:presLayoutVars>
      </dgm:prSet>
      <dgm:spPr/>
      <dgm:t>
        <a:bodyPr/>
        <a:lstStyle/>
        <a:p>
          <a:endParaRPr lang="en-US"/>
        </a:p>
      </dgm:t>
    </dgm:pt>
    <dgm:pt modelId="{AD4B44BF-73E7-4F9B-AF6F-03F1960CD706}" type="pres">
      <dgm:prSet presAssocID="{AD66C95A-40FF-4BB0-8D67-32D05D5CF298}" presName="Name13" presStyleLbl="parChTrans1D2" presStyleIdx="1" presStyleCnt="20" custSzY="457200"/>
      <dgm:spPr/>
      <dgm:t>
        <a:bodyPr/>
        <a:lstStyle/>
        <a:p>
          <a:endParaRPr lang="en-US"/>
        </a:p>
      </dgm:t>
    </dgm:pt>
    <dgm:pt modelId="{4394DF42-B0EF-45ED-B788-0F84A67794E8}" type="pres">
      <dgm:prSet presAssocID="{60DE10ED-1753-43D3-AF0E-2AE42C2E4722}" presName="childText" presStyleLbl="bgAcc1" presStyleIdx="1" presStyleCnt="20" custScaleX="129881" custScaleY="84293">
        <dgm:presLayoutVars>
          <dgm:bulletEnabled val="1"/>
        </dgm:presLayoutVars>
      </dgm:prSet>
      <dgm:spPr/>
      <dgm:t>
        <a:bodyPr/>
        <a:lstStyle/>
        <a:p>
          <a:endParaRPr lang="en-US"/>
        </a:p>
      </dgm:t>
    </dgm:pt>
    <dgm:pt modelId="{267A3639-2AC1-40DD-BAAB-8D014A0125F0}" type="pres">
      <dgm:prSet presAssocID="{5C0A74BE-2FFA-4BE4-AA00-444582C7B1FE}" presName="root" presStyleCnt="0"/>
      <dgm:spPr/>
    </dgm:pt>
    <dgm:pt modelId="{737FA58B-05B9-4F21-9555-915255703012}" type="pres">
      <dgm:prSet presAssocID="{5C0A74BE-2FFA-4BE4-AA00-444582C7B1FE}" presName="rootComposite" presStyleCnt="0"/>
      <dgm:spPr/>
    </dgm:pt>
    <dgm:pt modelId="{32E35529-57FB-4258-AE0C-89CA126E8CB1}" type="pres">
      <dgm:prSet presAssocID="{5C0A74BE-2FFA-4BE4-AA00-444582C7B1FE}" presName="rootText" presStyleLbl="node1" presStyleIdx="1" presStyleCnt="5" custScaleX="100000" custScaleY="70244"/>
      <dgm:spPr/>
      <dgm:t>
        <a:bodyPr/>
        <a:lstStyle/>
        <a:p>
          <a:endParaRPr lang="en-US"/>
        </a:p>
      </dgm:t>
    </dgm:pt>
    <dgm:pt modelId="{9D3ACF8C-9BA0-4B64-A923-A4D8C0D0A7D6}" type="pres">
      <dgm:prSet presAssocID="{5C0A74BE-2FFA-4BE4-AA00-444582C7B1FE}" presName="rootConnector" presStyleLbl="node1" presStyleIdx="1" presStyleCnt="5"/>
      <dgm:spPr/>
      <dgm:t>
        <a:bodyPr/>
        <a:lstStyle/>
        <a:p>
          <a:endParaRPr lang="en-US"/>
        </a:p>
      </dgm:t>
    </dgm:pt>
    <dgm:pt modelId="{CE5C5346-FEB9-4B7A-B225-8F5037133030}" type="pres">
      <dgm:prSet presAssocID="{5C0A74BE-2FFA-4BE4-AA00-444582C7B1FE}" presName="childShape" presStyleCnt="0"/>
      <dgm:spPr/>
    </dgm:pt>
    <dgm:pt modelId="{DF33BF3D-762B-40A3-89A4-4F5A3E86005C}" type="pres">
      <dgm:prSet presAssocID="{E4B5E7EB-1FA2-4B32-A4DD-9856515C4D3B}" presName="Name13" presStyleLbl="parChTrans1D2" presStyleIdx="2" presStyleCnt="20" custSzY="457200"/>
      <dgm:spPr/>
      <dgm:t>
        <a:bodyPr/>
        <a:lstStyle/>
        <a:p>
          <a:endParaRPr lang="en-US"/>
        </a:p>
      </dgm:t>
    </dgm:pt>
    <dgm:pt modelId="{4BAC46A7-3331-406F-B610-30D922FDB48A}" type="pres">
      <dgm:prSet presAssocID="{F77CEDF1-519A-49B1-8A8D-1A7534E50624}" presName="childText" presStyleLbl="bgAcc1" presStyleIdx="2" presStyleCnt="20" custScaleX="125000" custScaleY="70244">
        <dgm:presLayoutVars>
          <dgm:bulletEnabled val="1"/>
        </dgm:presLayoutVars>
      </dgm:prSet>
      <dgm:spPr/>
      <dgm:t>
        <a:bodyPr/>
        <a:lstStyle/>
        <a:p>
          <a:endParaRPr lang="en-US"/>
        </a:p>
      </dgm:t>
    </dgm:pt>
    <dgm:pt modelId="{A8B1FDCB-FADC-4005-84D3-08399146A312}" type="pres">
      <dgm:prSet presAssocID="{650F35A5-5DF8-430B-96EC-A4F9772D108F}" presName="Name13" presStyleLbl="parChTrans1D2" presStyleIdx="3" presStyleCnt="20" custSzY="457200"/>
      <dgm:spPr/>
      <dgm:t>
        <a:bodyPr/>
        <a:lstStyle/>
        <a:p>
          <a:endParaRPr lang="en-US"/>
        </a:p>
      </dgm:t>
    </dgm:pt>
    <dgm:pt modelId="{05FDBA95-25C2-4565-B946-39A92855B431}" type="pres">
      <dgm:prSet presAssocID="{50B8BC59-3270-4582-84ED-B195B42933FE}" presName="childText" presStyleLbl="bgAcc1" presStyleIdx="3" presStyleCnt="20" custScaleX="129881" custScaleY="84293">
        <dgm:presLayoutVars>
          <dgm:bulletEnabled val="1"/>
        </dgm:presLayoutVars>
      </dgm:prSet>
      <dgm:spPr/>
      <dgm:t>
        <a:bodyPr/>
        <a:lstStyle/>
        <a:p>
          <a:endParaRPr lang="en-US"/>
        </a:p>
      </dgm:t>
    </dgm:pt>
    <dgm:pt modelId="{7088061A-23E1-4AAB-8D32-D538377E5054}" type="pres">
      <dgm:prSet presAssocID="{3B1BCF33-3F23-403B-B10D-B9E48E46F61D}" presName="root" presStyleCnt="0"/>
      <dgm:spPr/>
    </dgm:pt>
    <dgm:pt modelId="{99407A34-2963-49C0-8090-F9E5994E4523}" type="pres">
      <dgm:prSet presAssocID="{3B1BCF33-3F23-403B-B10D-B9E48E46F61D}" presName="rootComposite" presStyleCnt="0"/>
      <dgm:spPr/>
    </dgm:pt>
    <dgm:pt modelId="{B2FA4008-D149-4313-BA17-15A157407CA5}" type="pres">
      <dgm:prSet presAssocID="{3B1BCF33-3F23-403B-B10D-B9E48E46F61D}" presName="rootText" presStyleLbl="node1" presStyleIdx="2" presStyleCnt="5" custScaleX="100000" custScaleY="70244"/>
      <dgm:spPr/>
      <dgm:t>
        <a:bodyPr/>
        <a:lstStyle/>
        <a:p>
          <a:endParaRPr lang="en-US"/>
        </a:p>
      </dgm:t>
    </dgm:pt>
    <dgm:pt modelId="{F8118F41-8B68-4B23-B4B9-A77F57DB573E}" type="pres">
      <dgm:prSet presAssocID="{3B1BCF33-3F23-403B-B10D-B9E48E46F61D}" presName="rootConnector" presStyleLbl="node1" presStyleIdx="2" presStyleCnt="5"/>
      <dgm:spPr/>
      <dgm:t>
        <a:bodyPr/>
        <a:lstStyle/>
        <a:p>
          <a:endParaRPr lang="en-US"/>
        </a:p>
      </dgm:t>
    </dgm:pt>
    <dgm:pt modelId="{8EE77181-7638-45FB-B325-6EDABD4D36B4}" type="pres">
      <dgm:prSet presAssocID="{3B1BCF33-3F23-403B-B10D-B9E48E46F61D}" presName="childShape" presStyleCnt="0"/>
      <dgm:spPr/>
    </dgm:pt>
    <dgm:pt modelId="{14B35B70-5A5F-46D5-89EA-5B9767FC04DC}" type="pres">
      <dgm:prSet presAssocID="{1F712F52-9B4A-4E43-A13A-0346D52E02C1}" presName="Name13" presStyleLbl="parChTrans1D2" presStyleIdx="4" presStyleCnt="20" custSzY="457200"/>
      <dgm:spPr/>
      <dgm:t>
        <a:bodyPr/>
        <a:lstStyle/>
        <a:p>
          <a:endParaRPr lang="en-US"/>
        </a:p>
      </dgm:t>
    </dgm:pt>
    <dgm:pt modelId="{93B506A3-423E-4A7A-B94E-F9623A998D46}" type="pres">
      <dgm:prSet presAssocID="{B0D8D2A9-B566-4FD2-88A0-358EBF5D2146}" presName="childText" presStyleLbl="bgAcc1" presStyleIdx="4" presStyleCnt="20" custScaleX="125000" custScaleY="70244">
        <dgm:presLayoutVars>
          <dgm:bulletEnabled val="1"/>
        </dgm:presLayoutVars>
      </dgm:prSet>
      <dgm:spPr/>
      <dgm:t>
        <a:bodyPr/>
        <a:lstStyle/>
        <a:p>
          <a:endParaRPr lang="en-US"/>
        </a:p>
      </dgm:t>
    </dgm:pt>
    <dgm:pt modelId="{DC7E9AA9-4EF9-4637-AF9F-C632178BBAB4}" type="pres">
      <dgm:prSet presAssocID="{05A1166A-1057-4367-8227-B1437537F967}" presName="Name13" presStyleLbl="parChTrans1D2" presStyleIdx="5" presStyleCnt="20" custSzY="457200"/>
      <dgm:spPr/>
      <dgm:t>
        <a:bodyPr/>
        <a:lstStyle/>
        <a:p>
          <a:endParaRPr lang="en-US"/>
        </a:p>
      </dgm:t>
    </dgm:pt>
    <dgm:pt modelId="{7EBBC6DB-4DA3-45EC-9342-A507BD006B86}" type="pres">
      <dgm:prSet presAssocID="{E573324C-BA5F-494A-9112-B9A852FECD78}" presName="childText" presStyleLbl="bgAcc1" presStyleIdx="5" presStyleCnt="20" custScaleX="129881" custScaleY="84293">
        <dgm:presLayoutVars>
          <dgm:bulletEnabled val="1"/>
        </dgm:presLayoutVars>
      </dgm:prSet>
      <dgm:spPr/>
      <dgm:t>
        <a:bodyPr/>
        <a:lstStyle/>
        <a:p>
          <a:endParaRPr lang="en-US"/>
        </a:p>
      </dgm:t>
    </dgm:pt>
    <dgm:pt modelId="{3D71D6C1-4576-47A8-A57A-EB59A75FFA31}" type="pres">
      <dgm:prSet presAssocID="{C39F4A34-6C84-4E39-A95B-E428658DAA2A}" presName="Name13" presStyleLbl="parChTrans1D2" presStyleIdx="6" presStyleCnt="20" custSzY="457200"/>
      <dgm:spPr/>
      <dgm:t>
        <a:bodyPr/>
        <a:lstStyle/>
        <a:p>
          <a:endParaRPr lang="en-US"/>
        </a:p>
      </dgm:t>
    </dgm:pt>
    <dgm:pt modelId="{10551839-870D-48A5-81EE-C14CC02FC8F4}" type="pres">
      <dgm:prSet presAssocID="{3FABD907-0A6D-4A3E-A46F-9FBB62CF66D6}" presName="childText" presStyleLbl="bgAcc1" presStyleIdx="6" presStyleCnt="20" custScaleX="125000" custScaleY="98341">
        <dgm:presLayoutVars>
          <dgm:bulletEnabled val="1"/>
        </dgm:presLayoutVars>
      </dgm:prSet>
      <dgm:spPr/>
      <dgm:t>
        <a:bodyPr/>
        <a:lstStyle/>
        <a:p>
          <a:endParaRPr lang="en-US"/>
        </a:p>
      </dgm:t>
    </dgm:pt>
    <dgm:pt modelId="{6A9F72E7-F3CA-41E8-9404-A5DF09EF7157}" type="pres">
      <dgm:prSet presAssocID="{4EFCC1A8-E2BC-4653-A63F-6FB3A7EE0BA8}" presName="Name13" presStyleLbl="parChTrans1D2" presStyleIdx="7" presStyleCnt="20"/>
      <dgm:spPr/>
      <dgm:t>
        <a:bodyPr/>
        <a:lstStyle/>
        <a:p>
          <a:endParaRPr lang="en-US"/>
        </a:p>
      </dgm:t>
    </dgm:pt>
    <dgm:pt modelId="{855B1FB8-AB2B-440E-A0B2-F12D7B03ECD4}" type="pres">
      <dgm:prSet presAssocID="{B0171FC8-6551-4BC3-B826-7F3AFC04700D}" presName="childText" presStyleLbl="bgAcc1" presStyleIdx="7" presStyleCnt="20" custScaleX="122648" custScaleY="88975" custLinFactNeighborX="1743" custLinFactNeighborY="4460">
        <dgm:presLayoutVars>
          <dgm:bulletEnabled val="1"/>
        </dgm:presLayoutVars>
      </dgm:prSet>
      <dgm:spPr/>
      <dgm:t>
        <a:bodyPr/>
        <a:lstStyle/>
        <a:p>
          <a:endParaRPr lang="en-US"/>
        </a:p>
      </dgm:t>
    </dgm:pt>
    <dgm:pt modelId="{2BEBEF7A-2C25-472F-8F49-BCCE969E7F74}" type="pres">
      <dgm:prSet presAssocID="{50B86A5F-5CAD-4440-96DD-9B1A204068A2}" presName="root" presStyleCnt="0"/>
      <dgm:spPr/>
    </dgm:pt>
    <dgm:pt modelId="{568F503A-0464-47DE-BA38-EE82B926D704}" type="pres">
      <dgm:prSet presAssocID="{50B86A5F-5CAD-4440-96DD-9B1A204068A2}" presName="rootComposite" presStyleCnt="0"/>
      <dgm:spPr/>
    </dgm:pt>
    <dgm:pt modelId="{DD1F1E1B-61A7-4EE2-A9C9-C1B57D361D79}" type="pres">
      <dgm:prSet presAssocID="{50B86A5F-5CAD-4440-96DD-9B1A204068A2}" presName="rootText" presStyleLbl="node1" presStyleIdx="3" presStyleCnt="5" custScaleX="100000" custScaleY="70244"/>
      <dgm:spPr/>
      <dgm:t>
        <a:bodyPr/>
        <a:lstStyle/>
        <a:p>
          <a:endParaRPr lang="en-US"/>
        </a:p>
      </dgm:t>
    </dgm:pt>
    <dgm:pt modelId="{2019F84C-1DD4-41B0-812A-A313C26BC269}" type="pres">
      <dgm:prSet presAssocID="{50B86A5F-5CAD-4440-96DD-9B1A204068A2}" presName="rootConnector" presStyleLbl="node1" presStyleIdx="3" presStyleCnt="5"/>
      <dgm:spPr/>
      <dgm:t>
        <a:bodyPr/>
        <a:lstStyle/>
        <a:p>
          <a:endParaRPr lang="en-US"/>
        </a:p>
      </dgm:t>
    </dgm:pt>
    <dgm:pt modelId="{6D4BF170-D5D2-4CBB-A117-B08B274BD560}" type="pres">
      <dgm:prSet presAssocID="{50B86A5F-5CAD-4440-96DD-9B1A204068A2}" presName="childShape" presStyleCnt="0"/>
      <dgm:spPr/>
    </dgm:pt>
    <dgm:pt modelId="{E5209E05-8F60-42CE-A492-1241DFFD1950}" type="pres">
      <dgm:prSet presAssocID="{D5C199AF-D585-48B0-A6C0-EC9BA32476B8}" presName="Name13" presStyleLbl="parChTrans1D2" presStyleIdx="8" presStyleCnt="20" custSzY="457200"/>
      <dgm:spPr/>
      <dgm:t>
        <a:bodyPr/>
        <a:lstStyle/>
        <a:p>
          <a:endParaRPr lang="en-US"/>
        </a:p>
      </dgm:t>
    </dgm:pt>
    <dgm:pt modelId="{EBD50CFD-993B-412A-B571-8A75D7CC7A0C}" type="pres">
      <dgm:prSet presAssocID="{17F23883-3D83-4C71-A517-DAF4EA1050A9}" presName="childText" presStyleLbl="bgAcc1" presStyleIdx="8" presStyleCnt="20" custScaleX="125000" custScaleY="70244">
        <dgm:presLayoutVars>
          <dgm:bulletEnabled val="1"/>
        </dgm:presLayoutVars>
      </dgm:prSet>
      <dgm:spPr/>
      <dgm:t>
        <a:bodyPr/>
        <a:lstStyle/>
        <a:p>
          <a:endParaRPr lang="en-US"/>
        </a:p>
      </dgm:t>
    </dgm:pt>
    <dgm:pt modelId="{99051DE5-6253-4276-AA7E-E9B348FDB084}" type="pres">
      <dgm:prSet presAssocID="{D5FA3B3E-1CB6-470A-9914-089340279390}" presName="Name13" presStyleLbl="parChTrans1D2" presStyleIdx="9" presStyleCnt="20" custSzY="457200"/>
      <dgm:spPr/>
      <dgm:t>
        <a:bodyPr/>
        <a:lstStyle/>
        <a:p>
          <a:endParaRPr lang="en-US"/>
        </a:p>
      </dgm:t>
    </dgm:pt>
    <dgm:pt modelId="{FA3EC1BF-C4FD-4243-B9F0-D587C2BEFEDA}" type="pres">
      <dgm:prSet presAssocID="{0E5AD923-7CEC-443B-BBA6-83C4041528DF}" presName="childText" presStyleLbl="bgAcc1" presStyleIdx="9" presStyleCnt="20" custScaleX="129881" custScaleY="84293">
        <dgm:presLayoutVars>
          <dgm:bulletEnabled val="1"/>
        </dgm:presLayoutVars>
      </dgm:prSet>
      <dgm:spPr/>
      <dgm:t>
        <a:bodyPr/>
        <a:lstStyle/>
        <a:p>
          <a:endParaRPr lang="en-US"/>
        </a:p>
      </dgm:t>
    </dgm:pt>
    <dgm:pt modelId="{CECA7CB3-A577-4AD8-8752-C39876D61AD4}" type="pres">
      <dgm:prSet presAssocID="{0795B49B-3D93-4825-B739-17FEA06417F7}" presName="Name13" presStyleLbl="parChTrans1D2" presStyleIdx="10" presStyleCnt="20" custSzY="457200"/>
      <dgm:spPr/>
      <dgm:t>
        <a:bodyPr/>
        <a:lstStyle/>
        <a:p>
          <a:endParaRPr lang="en-US"/>
        </a:p>
      </dgm:t>
    </dgm:pt>
    <dgm:pt modelId="{12A798B8-B191-4EB7-8460-14BCC94ADF70}" type="pres">
      <dgm:prSet presAssocID="{5A5F58DE-7291-449D-8548-7E9FDBD9D750}" presName="childText" presStyleLbl="bgAcc1" presStyleIdx="10" presStyleCnt="20" custScaleX="125000" custScaleY="70244">
        <dgm:presLayoutVars>
          <dgm:bulletEnabled val="1"/>
        </dgm:presLayoutVars>
      </dgm:prSet>
      <dgm:spPr/>
      <dgm:t>
        <a:bodyPr/>
        <a:lstStyle/>
        <a:p>
          <a:endParaRPr lang="en-US"/>
        </a:p>
      </dgm:t>
    </dgm:pt>
    <dgm:pt modelId="{02FB3F41-516A-4D39-8421-D45D935AB09D}" type="pres">
      <dgm:prSet presAssocID="{50E94CDD-303B-4609-B530-9393AAE004CD}" presName="Name13" presStyleLbl="parChTrans1D2" presStyleIdx="11" presStyleCnt="20" custSzY="457200"/>
      <dgm:spPr/>
      <dgm:t>
        <a:bodyPr/>
        <a:lstStyle/>
        <a:p>
          <a:endParaRPr lang="en-US"/>
        </a:p>
      </dgm:t>
    </dgm:pt>
    <dgm:pt modelId="{DB60D318-E2D7-4A8A-A613-BAF502F04941}" type="pres">
      <dgm:prSet presAssocID="{54C00CEB-7E0C-454D-9408-494FFE0B7CD1}" presName="childText" presStyleLbl="bgAcc1" presStyleIdx="11" presStyleCnt="20" custScaleX="125000" custScaleY="109324">
        <dgm:presLayoutVars>
          <dgm:bulletEnabled val="1"/>
        </dgm:presLayoutVars>
      </dgm:prSet>
      <dgm:spPr/>
      <dgm:t>
        <a:bodyPr/>
        <a:lstStyle/>
        <a:p>
          <a:endParaRPr lang="en-US"/>
        </a:p>
      </dgm:t>
    </dgm:pt>
    <dgm:pt modelId="{F9505443-E179-4305-B3BF-0BF36B42A7EF}" type="pres">
      <dgm:prSet presAssocID="{1FDF8D99-ADB5-4A9B-A083-E7AC99CA5561}" presName="Name13" presStyleLbl="parChTrans1D2" presStyleIdx="12" presStyleCnt="20" custSzY="457200"/>
      <dgm:spPr/>
      <dgm:t>
        <a:bodyPr/>
        <a:lstStyle/>
        <a:p>
          <a:endParaRPr lang="en-US"/>
        </a:p>
      </dgm:t>
    </dgm:pt>
    <dgm:pt modelId="{A27FBB30-CA97-48FD-AC2B-BFF2AE89ED61}" type="pres">
      <dgm:prSet presAssocID="{3F2AB926-B856-492C-A7AE-50953C42D61C}" presName="childText" presStyleLbl="bgAcc1" presStyleIdx="12" presStyleCnt="20" custScaleX="125000" custScaleY="70244">
        <dgm:presLayoutVars>
          <dgm:bulletEnabled val="1"/>
        </dgm:presLayoutVars>
      </dgm:prSet>
      <dgm:spPr/>
      <dgm:t>
        <a:bodyPr/>
        <a:lstStyle/>
        <a:p>
          <a:endParaRPr lang="en-US"/>
        </a:p>
      </dgm:t>
    </dgm:pt>
    <dgm:pt modelId="{DD6F3598-1AE1-4E5E-B5D1-70574AAB41CB}" type="pres">
      <dgm:prSet presAssocID="{C3CD3DF3-545B-4020-B9F2-B4FC50B1E070}" presName="root" presStyleCnt="0"/>
      <dgm:spPr/>
    </dgm:pt>
    <dgm:pt modelId="{33277734-CFF5-467A-93A1-CC66C59314AF}" type="pres">
      <dgm:prSet presAssocID="{C3CD3DF3-545B-4020-B9F2-B4FC50B1E070}" presName="rootComposite" presStyleCnt="0"/>
      <dgm:spPr/>
    </dgm:pt>
    <dgm:pt modelId="{AA177315-2004-467E-A8E8-5F3DBCC0E8F5}" type="pres">
      <dgm:prSet presAssocID="{C3CD3DF3-545B-4020-B9F2-B4FC50B1E070}" presName="rootText" presStyleLbl="node1" presStyleIdx="4" presStyleCnt="5" custScaleX="100000" custScaleY="70244"/>
      <dgm:spPr/>
      <dgm:t>
        <a:bodyPr/>
        <a:lstStyle/>
        <a:p>
          <a:endParaRPr lang="en-US"/>
        </a:p>
      </dgm:t>
    </dgm:pt>
    <dgm:pt modelId="{921F9004-29B0-4993-94F3-9D5FE3E65D83}" type="pres">
      <dgm:prSet presAssocID="{C3CD3DF3-545B-4020-B9F2-B4FC50B1E070}" presName="rootConnector" presStyleLbl="node1" presStyleIdx="4" presStyleCnt="5"/>
      <dgm:spPr/>
      <dgm:t>
        <a:bodyPr/>
        <a:lstStyle/>
        <a:p>
          <a:endParaRPr lang="en-US"/>
        </a:p>
      </dgm:t>
    </dgm:pt>
    <dgm:pt modelId="{A4D772CD-B6A2-4BDD-A860-6160184966AB}" type="pres">
      <dgm:prSet presAssocID="{C3CD3DF3-545B-4020-B9F2-B4FC50B1E070}" presName="childShape" presStyleCnt="0"/>
      <dgm:spPr/>
    </dgm:pt>
    <dgm:pt modelId="{8AA9D2F6-C301-4FD3-A5E3-96606C18E297}" type="pres">
      <dgm:prSet presAssocID="{E0A4A835-A517-417A-98DD-33EBF96C70E9}" presName="Name13" presStyleLbl="parChTrans1D2" presStyleIdx="13" presStyleCnt="20" custSzY="457200"/>
      <dgm:spPr/>
      <dgm:t>
        <a:bodyPr/>
        <a:lstStyle/>
        <a:p>
          <a:endParaRPr lang="en-US"/>
        </a:p>
      </dgm:t>
    </dgm:pt>
    <dgm:pt modelId="{47877D88-9255-4E0B-BEFF-7455E7638635}" type="pres">
      <dgm:prSet presAssocID="{DA22B2F5-F00E-4B46-9595-ABDA5F68456A}" presName="childText" presStyleLbl="bgAcc1" presStyleIdx="13" presStyleCnt="20" custScaleX="125000" custScaleY="70244">
        <dgm:presLayoutVars>
          <dgm:bulletEnabled val="1"/>
        </dgm:presLayoutVars>
      </dgm:prSet>
      <dgm:spPr/>
      <dgm:t>
        <a:bodyPr/>
        <a:lstStyle/>
        <a:p>
          <a:endParaRPr lang="en-US"/>
        </a:p>
      </dgm:t>
    </dgm:pt>
    <dgm:pt modelId="{25227A31-3826-456B-A67F-7FE70576AA8D}" type="pres">
      <dgm:prSet presAssocID="{D479FE23-90FB-4EE6-898D-3E41C3C79404}" presName="Name13" presStyleLbl="parChTrans1D2" presStyleIdx="14" presStyleCnt="20" custSzY="457200"/>
      <dgm:spPr/>
      <dgm:t>
        <a:bodyPr/>
        <a:lstStyle/>
        <a:p>
          <a:endParaRPr lang="en-US"/>
        </a:p>
      </dgm:t>
    </dgm:pt>
    <dgm:pt modelId="{167C4AF0-B626-4F8D-9A30-C2891CE2FC93}" type="pres">
      <dgm:prSet presAssocID="{F64D9B5A-C645-4D6E-86F5-74760E6E1482}" presName="childText" presStyleLbl="bgAcc1" presStyleIdx="14" presStyleCnt="20" custScaleX="129881" custScaleY="84293">
        <dgm:presLayoutVars>
          <dgm:bulletEnabled val="1"/>
        </dgm:presLayoutVars>
      </dgm:prSet>
      <dgm:spPr/>
      <dgm:t>
        <a:bodyPr/>
        <a:lstStyle/>
        <a:p>
          <a:endParaRPr lang="en-US"/>
        </a:p>
      </dgm:t>
    </dgm:pt>
    <dgm:pt modelId="{F1E43905-644A-4D4E-9D60-73AF2678AD2E}" type="pres">
      <dgm:prSet presAssocID="{B72A15D4-79BB-41AB-8FE1-A3B6F4B253A4}" presName="Name13" presStyleLbl="parChTrans1D2" presStyleIdx="15" presStyleCnt="20" custSzY="457200"/>
      <dgm:spPr/>
      <dgm:t>
        <a:bodyPr/>
        <a:lstStyle/>
        <a:p>
          <a:endParaRPr lang="en-US"/>
        </a:p>
      </dgm:t>
    </dgm:pt>
    <dgm:pt modelId="{678EA2E3-66AB-420C-8B4E-28A7AF64878E}" type="pres">
      <dgm:prSet presAssocID="{81A5D24A-4D18-411D-8628-0264967F49A9}" presName="childText" presStyleLbl="bgAcc1" presStyleIdx="15" presStyleCnt="20" custScaleX="125000" custScaleY="70244">
        <dgm:presLayoutVars>
          <dgm:bulletEnabled val="1"/>
        </dgm:presLayoutVars>
      </dgm:prSet>
      <dgm:spPr/>
      <dgm:t>
        <a:bodyPr/>
        <a:lstStyle/>
        <a:p>
          <a:endParaRPr lang="en-US"/>
        </a:p>
      </dgm:t>
    </dgm:pt>
    <dgm:pt modelId="{CF3F85F2-A2A3-4936-845D-2D1E46C21FB1}" type="pres">
      <dgm:prSet presAssocID="{895B9D2A-CED5-4D50-BAA6-83AB44C8BE6E}" presName="Name13" presStyleLbl="parChTrans1D2" presStyleIdx="16" presStyleCnt="20" custSzY="457200"/>
      <dgm:spPr/>
      <dgm:t>
        <a:bodyPr/>
        <a:lstStyle/>
        <a:p>
          <a:endParaRPr lang="en-US"/>
        </a:p>
      </dgm:t>
    </dgm:pt>
    <dgm:pt modelId="{77785FFC-E711-4907-92F2-4CDF4FBF1315}" type="pres">
      <dgm:prSet presAssocID="{A1275CC6-AC87-4CE2-BF09-A33ED686F63C}" presName="childText" presStyleLbl="bgAcc1" presStyleIdx="16" presStyleCnt="20" custScaleX="125000" custScaleY="70244">
        <dgm:presLayoutVars>
          <dgm:bulletEnabled val="1"/>
        </dgm:presLayoutVars>
      </dgm:prSet>
      <dgm:spPr/>
      <dgm:t>
        <a:bodyPr/>
        <a:lstStyle/>
        <a:p>
          <a:endParaRPr lang="en-US"/>
        </a:p>
      </dgm:t>
    </dgm:pt>
    <dgm:pt modelId="{A4F7240C-8FE3-4BCB-9CCB-5DC06B859211}" type="pres">
      <dgm:prSet presAssocID="{D7BF4145-1CC4-42B9-A9EF-718E0412C67C}" presName="Name13" presStyleLbl="parChTrans1D2" presStyleIdx="17" presStyleCnt="20" custSzY="457200"/>
      <dgm:spPr/>
      <dgm:t>
        <a:bodyPr/>
        <a:lstStyle/>
        <a:p>
          <a:endParaRPr lang="en-US"/>
        </a:p>
      </dgm:t>
    </dgm:pt>
    <dgm:pt modelId="{FD067BD7-1E47-4DF6-84F9-E2F64A48A9E3}" type="pres">
      <dgm:prSet presAssocID="{B8BCED40-E364-4FFA-89A7-D2A7EDAF9D55}" presName="childText" presStyleLbl="bgAcc1" presStyleIdx="17" presStyleCnt="20" custScaleX="117061" custScaleY="70244">
        <dgm:presLayoutVars>
          <dgm:bulletEnabled val="1"/>
        </dgm:presLayoutVars>
      </dgm:prSet>
      <dgm:spPr/>
      <dgm:t>
        <a:bodyPr/>
        <a:lstStyle/>
        <a:p>
          <a:endParaRPr lang="en-US"/>
        </a:p>
      </dgm:t>
    </dgm:pt>
    <dgm:pt modelId="{4FBAAD72-21E4-4362-8590-A3E039A41DC0}" type="pres">
      <dgm:prSet presAssocID="{067B033F-D284-472B-838C-EEF4D106E73F}" presName="Name13" presStyleLbl="parChTrans1D2" presStyleIdx="18" presStyleCnt="20" custSzY="457200"/>
      <dgm:spPr/>
      <dgm:t>
        <a:bodyPr/>
        <a:lstStyle/>
        <a:p>
          <a:endParaRPr lang="en-US"/>
        </a:p>
      </dgm:t>
    </dgm:pt>
    <dgm:pt modelId="{FDE51FDF-91B1-4DB0-A569-66D6A9B5F638}" type="pres">
      <dgm:prSet presAssocID="{4EEEE471-FCE3-4A48-ADA1-192F13C74DA8}" presName="childText" presStyleLbl="bgAcc1" presStyleIdx="18" presStyleCnt="20" custScaleX="125000" custScaleY="70244">
        <dgm:presLayoutVars>
          <dgm:bulletEnabled val="1"/>
        </dgm:presLayoutVars>
      </dgm:prSet>
      <dgm:spPr/>
      <dgm:t>
        <a:bodyPr/>
        <a:lstStyle/>
        <a:p>
          <a:endParaRPr lang="en-US"/>
        </a:p>
      </dgm:t>
    </dgm:pt>
    <dgm:pt modelId="{DCC78041-97FB-40AD-ADEE-11B1BC94EF4E}" type="pres">
      <dgm:prSet presAssocID="{0285172A-B7FE-429E-A9E6-7F433C758AF8}" presName="Name13" presStyleLbl="parChTrans1D2" presStyleIdx="19" presStyleCnt="20" custSzY="457200"/>
      <dgm:spPr/>
      <dgm:t>
        <a:bodyPr/>
        <a:lstStyle/>
        <a:p>
          <a:endParaRPr lang="en-US"/>
        </a:p>
      </dgm:t>
    </dgm:pt>
    <dgm:pt modelId="{F38F1A20-4D3A-4457-B0BE-67FDC54B934E}" type="pres">
      <dgm:prSet presAssocID="{1EA8BF21-85F5-4FDC-8CFA-1C0A349426B5}" presName="childText" presStyleLbl="bgAcc1" presStyleIdx="19" presStyleCnt="20" custScaleX="125000" custScaleY="70244">
        <dgm:presLayoutVars>
          <dgm:bulletEnabled val="1"/>
        </dgm:presLayoutVars>
      </dgm:prSet>
      <dgm:spPr/>
      <dgm:t>
        <a:bodyPr/>
        <a:lstStyle/>
        <a:p>
          <a:endParaRPr lang="en-US"/>
        </a:p>
      </dgm:t>
    </dgm:pt>
  </dgm:ptLst>
  <dgm:cxnLst>
    <dgm:cxn modelId="{286B5060-4441-4ADE-B0B2-BF69C0456B24}" srcId="{C3CD3DF3-545B-4020-B9F2-B4FC50B1E070}" destId="{DA22B2F5-F00E-4B46-9595-ABDA5F68456A}" srcOrd="0" destOrd="0" parTransId="{E0A4A835-A517-417A-98DD-33EBF96C70E9}" sibTransId="{75A8EB7C-5DFA-4831-9D35-C8A94830D0B5}"/>
    <dgm:cxn modelId="{17C0B2F1-74D2-4CB0-AB62-1EDBA0E417D5}" type="presOf" srcId="{DA22B2F5-F00E-4B46-9595-ABDA5F68456A}" destId="{47877D88-9255-4E0B-BEFF-7455E7638635}" srcOrd="0" destOrd="0" presId="urn:microsoft.com/office/officeart/2005/8/layout/hierarchy3"/>
    <dgm:cxn modelId="{7F481981-8557-4A38-ABD0-0B42BE52E849}" type="presOf" srcId="{D479FE23-90FB-4EE6-898D-3E41C3C79404}" destId="{25227A31-3826-456B-A67F-7FE70576AA8D}" srcOrd="0" destOrd="0" presId="urn:microsoft.com/office/officeart/2005/8/layout/hierarchy3"/>
    <dgm:cxn modelId="{A6E7EFEB-E801-4FAE-B389-DDCABC7F5B6E}" type="presOf" srcId="{067B033F-D284-472B-838C-EEF4D106E73F}" destId="{4FBAAD72-21E4-4362-8590-A3E039A41DC0}" srcOrd="0" destOrd="0" presId="urn:microsoft.com/office/officeart/2005/8/layout/hierarchy3"/>
    <dgm:cxn modelId="{ADBC32A0-7BA0-42B2-B5F1-CA932FD4AF71}" type="presOf" srcId="{B0D8D2A9-B566-4FD2-88A0-358EBF5D2146}" destId="{93B506A3-423E-4A7A-B94E-F9623A998D46}" srcOrd="0" destOrd="0" presId="urn:microsoft.com/office/officeart/2005/8/layout/hierarchy3"/>
    <dgm:cxn modelId="{321330CF-E5E5-4DB3-B812-8F3DF7A29155}" type="presOf" srcId="{503818D4-2E52-4807-B32A-1EBC8AA39DA0}" destId="{1D610CA0-B993-45AC-9070-9E0206874227}" srcOrd="1" destOrd="0" presId="urn:microsoft.com/office/officeart/2005/8/layout/hierarchy3"/>
    <dgm:cxn modelId="{1FA3D7FF-01EA-47F1-9456-C3C5A478C550}" srcId="{3B1BCF33-3F23-403B-B10D-B9E48E46F61D}" destId="{E573324C-BA5F-494A-9112-B9A852FECD78}" srcOrd="1" destOrd="0" parTransId="{05A1166A-1057-4367-8227-B1437537F967}" sibTransId="{557D165E-2FBD-45D7-A4C5-8570E627A623}"/>
    <dgm:cxn modelId="{B175884A-B7FD-4D8D-B1EE-B22E45137FBB}" type="presOf" srcId="{50B8BC59-3270-4582-84ED-B195B42933FE}" destId="{05FDBA95-25C2-4565-B946-39A92855B431}" srcOrd="0" destOrd="0" presId="urn:microsoft.com/office/officeart/2005/8/layout/hierarchy3"/>
    <dgm:cxn modelId="{81251117-BCF2-4295-96DB-8108A43DAE0B}" srcId="{152CB90E-68FF-4707-A3B3-6229E31BD6B3}" destId="{3B1BCF33-3F23-403B-B10D-B9E48E46F61D}" srcOrd="2" destOrd="0" parTransId="{00D861D1-B09B-4929-B1FC-04B7FD1EF694}" sibTransId="{2C3632C6-9D02-4D3E-9888-7CCDFC2220A6}"/>
    <dgm:cxn modelId="{61C22429-E375-4CCC-8D9B-7AC2996F7DDA}" srcId="{C3CD3DF3-545B-4020-B9F2-B4FC50B1E070}" destId="{A1275CC6-AC87-4CE2-BF09-A33ED686F63C}" srcOrd="3" destOrd="0" parTransId="{895B9D2A-CED5-4D50-BAA6-83AB44C8BE6E}" sibTransId="{AFCDD939-4FE2-425C-A973-F4F1180BC696}"/>
    <dgm:cxn modelId="{C3E353D2-F2F0-43D6-A8C5-CE959CC851D3}" srcId="{3B1BCF33-3F23-403B-B10D-B9E48E46F61D}" destId="{3FABD907-0A6D-4A3E-A46F-9FBB62CF66D6}" srcOrd="2" destOrd="0" parTransId="{C39F4A34-6C84-4E39-A95B-E428658DAA2A}" sibTransId="{AAB855E2-11AA-4547-9D35-F579282D184B}"/>
    <dgm:cxn modelId="{6FFBCA20-AD2E-4C6B-8DAA-790EB2586D99}" type="presOf" srcId="{3F494FC5-C9C1-4CF5-9781-9A49F655A9B6}" destId="{7B1B7BF2-C206-4686-850D-8FFBA5AE5D0F}" srcOrd="0" destOrd="0" presId="urn:microsoft.com/office/officeart/2005/8/layout/hierarchy3"/>
    <dgm:cxn modelId="{9CC12C19-0584-4A7C-8470-4D2ACA311149}" type="presOf" srcId="{D5C199AF-D585-48B0-A6C0-EC9BA32476B8}" destId="{E5209E05-8F60-42CE-A492-1241DFFD1950}" srcOrd="0" destOrd="0" presId="urn:microsoft.com/office/officeart/2005/8/layout/hierarchy3"/>
    <dgm:cxn modelId="{7AD01680-6286-401F-979D-1289C61A5AA2}" srcId="{3B1BCF33-3F23-403B-B10D-B9E48E46F61D}" destId="{B0171FC8-6551-4BC3-B826-7F3AFC04700D}" srcOrd="3" destOrd="0" parTransId="{4EFCC1A8-E2BC-4653-A63F-6FB3A7EE0BA8}" sibTransId="{6FA896AA-4363-435A-A35B-A5EF01638F78}"/>
    <dgm:cxn modelId="{ACD365CC-1DE0-4E94-90A7-B2C5C3E2091E}" srcId="{50B86A5F-5CAD-4440-96DD-9B1A204068A2}" destId="{17F23883-3D83-4C71-A517-DAF4EA1050A9}" srcOrd="0" destOrd="0" parTransId="{D5C199AF-D585-48B0-A6C0-EC9BA32476B8}" sibTransId="{BFCB24E0-D710-47BC-AD69-313B34103C62}"/>
    <dgm:cxn modelId="{793797D1-A1B0-4ABB-8E23-616F57672C87}" srcId="{C3CD3DF3-545B-4020-B9F2-B4FC50B1E070}" destId="{B8BCED40-E364-4FFA-89A7-D2A7EDAF9D55}" srcOrd="4" destOrd="0" parTransId="{D7BF4145-1CC4-42B9-A9EF-718E0412C67C}" sibTransId="{19EAE899-191D-4A77-A20C-73306AAA8DE4}"/>
    <dgm:cxn modelId="{0B2D5AD5-A4FC-44DD-87C4-2A17CD2EB54E}" srcId="{50B86A5F-5CAD-4440-96DD-9B1A204068A2}" destId="{54C00CEB-7E0C-454D-9408-494FFE0B7CD1}" srcOrd="3" destOrd="0" parTransId="{50E94CDD-303B-4609-B530-9393AAE004CD}" sibTransId="{750E6B0A-5E23-41FC-A729-18D4294D8CA5}"/>
    <dgm:cxn modelId="{676AAC8F-20DB-4F6A-9FB4-B70311C41721}" type="presOf" srcId="{C39F4A34-6C84-4E39-A95B-E428658DAA2A}" destId="{3D71D6C1-4576-47A8-A57A-EB59A75FFA31}" srcOrd="0" destOrd="0" presId="urn:microsoft.com/office/officeart/2005/8/layout/hierarchy3"/>
    <dgm:cxn modelId="{AA74C8A7-86D7-4B70-8596-380310D46F82}" srcId="{C3CD3DF3-545B-4020-B9F2-B4FC50B1E070}" destId="{1EA8BF21-85F5-4FDC-8CFA-1C0A349426B5}" srcOrd="6" destOrd="0" parTransId="{0285172A-B7FE-429E-A9E6-7F433C758AF8}" sibTransId="{93D399BE-1900-4FC3-B06B-F53ED3FB7450}"/>
    <dgm:cxn modelId="{E95DC8A6-389D-41C5-8CBA-D6E826F193D7}" type="presOf" srcId="{17F23883-3D83-4C71-A517-DAF4EA1050A9}" destId="{EBD50CFD-993B-412A-B571-8A75D7CC7A0C}" srcOrd="0" destOrd="0" presId="urn:microsoft.com/office/officeart/2005/8/layout/hierarchy3"/>
    <dgm:cxn modelId="{3370EBD4-6D5E-452C-B93F-91AAB79082B5}" srcId="{152CB90E-68FF-4707-A3B3-6229E31BD6B3}" destId="{5C0A74BE-2FFA-4BE4-AA00-444582C7B1FE}" srcOrd="1" destOrd="0" parTransId="{46546F81-FEB6-46F2-BBDB-9AFB413CAF25}" sibTransId="{650DFB3B-F261-4F49-BA18-7A789DE25120}"/>
    <dgm:cxn modelId="{F7918522-01AA-4B35-A534-63145571FD43}" srcId="{C3CD3DF3-545B-4020-B9F2-B4FC50B1E070}" destId="{F64D9B5A-C645-4D6E-86F5-74760E6E1482}" srcOrd="1" destOrd="0" parTransId="{D479FE23-90FB-4EE6-898D-3E41C3C79404}" sibTransId="{FFA3713D-2D2E-429E-8F8D-D0CB46BBA12D}"/>
    <dgm:cxn modelId="{8ADC8185-1258-46FF-989F-7DE598B06275}" type="presOf" srcId="{1FDF8D99-ADB5-4A9B-A083-E7AC99CA5561}" destId="{F9505443-E179-4305-B3BF-0BF36B42A7EF}" srcOrd="0" destOrd="0" presId="urn:microsoft.com/office/officeart/2005/8/layout/hierarchy3"/>
    <dgm:cxn modelId="{2AEE6D8B-43B8-46F3-A134-8D69ECEC47E2}" type="presOf" srcId="{C3CD3DF3-545B-4020-B9F2-B4FC50B1E070}" destId="{921F9004-29B0-4993-94F3-9D5FE3E65D83}" srcOrd="1" destOrd="0" presId="urn:microsoft.com/office/officeart/2005/8/layout/hierarchy3"/>
    <dgm:cxn modelId="{B9FE85D4-E495-4C4E-999E-16194BE2EDBF}" type="presOf" srcId="{3FABD907-0A6D-4A3E-A46F-9FBB62CF66D6}" destId="{10551839-870D-48A5-81EE-C14CC02FC8F4}" srcOrd="0" destOrd="0" presId="urn:microsoft.com/office/officeart/2005/8/layout/hierarchy3"/>
    <dgm:cxn modelId="{807318CA-A604-411C-9991-D3001ACA91F0}" type="presOf" srcId="{B72A15D4-79BB-41AB-8FE1-A3B6F4B253A4}" destId="{F1E43905-644A-4D4E-9D60-73AF2678AD2E}" srcOrd="0" destOrd="0" presId="urn:microsoft.com/office/officeart/2005/8/layout/hierarchy3"/>
    <dgm:cxn modelId="{D622FBAA-DDF2-40F5-A3D3-2930763861A1}" type="presOf" srcId="{B0171FC8-6551-4BC3-B826-7F3AFC04700D}" destId="{855B1FB8-AB2B-440E-A0B2-F12D7B03ECD4}" srcOrd="0" destOrd="0" presId="urn:microsoft.com/office/officeart/2005/8/layout/hierarchy3"/>
    <dgm:cxn modelId="{A43372ED-A807-45AE-9445-4F27D726B87F}" srcId="{503818D4-2E52-4807-B32A-1EBC8AA39DA0}" destId="{60DE10ED-1753-43D3-AF0E-2AE42C2E4722}" srcOrd="1" destOrd="0" parTransId="{AD66C95A-40FF-4BB0-8D67-32D05D5CF298}" sibTransId="{F274C907-DD13-454C-ADDE-9B0EB1A66C4C}"/>
    <dgm:cxn modelId="{32A7C214-4887-479D-8B9A-807F2CCFBFD9}" type="presOf" srcId="{E573324C-BA5F-494A-9112-B9A852FECD78}" destId="{7EBBC6DB-4DA3-45EC-9342-A507BD006B86}" srcOrd="0" destOrd="0" presId="urn:microsoft.com/office/officeart/2005/8/layout/hierarchy3"/>
    <dgm:cxn modelId="{13C8BAFB-BB16-4A2E-AB5C-261D18595A89}" type="presOf" srcId="{0795B49B-3D93-4825-B739-17FEA06417F7}" destId="{CECA7CB3-A577-4AD8-8752-C39876D61AD4}" srcOrd="0" destOrd="0" presId="urn:microsoft.com/office/officeart/2005/8/layout/hierarchy3"/>
    <dgm:cxn modelId="{9C6BFA12-45B1-400B-B985-9A468B9FA27C}" srcId="{C3CD3DF3-545B-4020-B9F2-B4FC50B1E070}" destId="{81A5D24A-4D18-411D-8628-0264967F49A9}" srcOrd="2" destOrd="0" parTransId="{B72A15D4-79BB-41AB-8FE1-A3B6F4B253A4}" sibTransId="{71DC6F92-CA58-4936-B3F7-C310DF483DDB}"/>
    <dgm:cxn modelId="{4D959307-FE30-41BB-84E8-ADAC6C9BFDF1}" srcId="{50B86A5F-5CAD-4440-96DD-9B1A204068A2}" destId="{3F2AB926-B856-492C-A7AE-50953C42D61C}" srcOrd="4" destOrd="0" parTransId="{1FDF8D99-ADB5-4A9B-A083-E7AC99CA5561}" sibTransId="{5912D232-D43A-46F3-9AA8-2ED5D2CA9913}"/>
    <dgm:cxn modelId="{AFF78DD6-2FB8-45F5-BA9B-CC76798C5D82}" type="presOf" srcId="{4EEEE471-FCE3-4A48-ADA1-192F13C74DA8}" destId="{FDE51FDF-91B1-4DB0-A569-66D6A9B5F638}" srcOrd="0" destOrd="0" presId="urn:microsoft.com/office/officeart/2005/8/layout/hierarchy3"/>
    <dgm:cxn modelId="{CC8CF324-6BA7-44D2-AFE6-37D1782137FF}" type="presOf" srcId="{54C00CEB-7E0C-454D-9408-494FFE0B7CD1}" destId="{DB60D318-E2D7-4A8A-A613-BAF502F04941}" srcOrd="0" destOrd="0" presId="urn:microsoft.com/office/officeart/2005/8/layout/hierarchy3"/>
    <dgm:cxn modelId="{2C033639-F596-468A-A97B-91E5D10C8C31}" type="presOf" srcId="{50B86A5F-5CAD-4440-96DD-9B1A204068A2}" destId="{DD1F1E1B-61A7-4EE2-A9C9-C1B57D361D79}" srcOrd="0" destOrd="0" presId="urn:microsoft.com/office/officeart/2005/8/layout/hierarchy3"/>
    <dgm:cxn modelId="{86FE31D5-20EC-4002-9349-FA912D171437}" srcId="{5C0A74BE-2FFA-4BE4-AA00-444582C7B1FE}" destId="{50B8BC59-3270-4582-84ED-B195B42933FE}" srcOrd="1" destOrd="0" parTransId="{650F35A5-5DF8-430B-96EC-A4F9772D108F}" sibTransId="{9694DFD2-34CE-48DF-8EFE-03D766F69195}"/>
    <dgm:cxn modelId="{F03C20B9-64DF-44D4-94CD-D3707A85992B}" type="presOf" srcId="{3F2AB926-B856-492C-A7AE-50953C42D61C}" destId="{A27FBB30-CA97-48FD-AC2B-BFF2AE89ED61}" srcOrd="0" destOrd="0" presId="urn:microsoft.com/office/officeart/2005/8/layout/hierarchy3"/>
    <dgm:cxn modelId="{48324F4C-01E7-479E-8239-736F07188A58}" srcId="{152CB90E-68FF-4707-A3B3-6229E31BD6B3}" destId="{50B86A5F-5CAD-4440-96DD-9B1A204068A2}" srcOrd="3" destOrd="0" parTransId="{C03CD454-3928-4974-B847-CB187D4ADED6}" sibTransId="{4402E6C3-712C-45A8-9927-71B5635AE6E5}"/>
    <dgm:cxn modelId="{831BFDA2-C56C-4979-B1B2-1F3738EAEAE7}" type="presOf" srcId="{3B1BCF33-3F23-403B-B10D-B9E48E46F61D}" destId="{F8118F41-8B68-4B23-B4B9-A77F57DB573E}" srcOrd="1" destOrd="0" presId="urn:microsoft.com/office/officeart/2005/8/layout/hierarchy3"/>
    <dgm:cxn modelId="{B696D7BE-3AEE-46B8-99D8-AC76B31A15D0}" srcId="{503818D4-2E52-4807-B32A-1EBC8AA39DA0}" destId="{3F494FC5-C9C1-4CF5-9781-9A49F655A9B6}" srcOrd="0" destOrd="0" parTransId="{493E68F5-CA69-4438-8ED4-1201B7672B04}" sibTransId="{A61F3A16-5B60-4229-A04F-CD2B6837A552}"/>
    <dgm:cxn modelId="{FAB1CDCB-A52B-4B52-BCB1-26F35605A2CE}" srcId="{152CB90E-68FF-4707-A3B3-6229E31BD6B3}" destId="{503818D4-2E52-4807-B32A-1EBC8AA39DA0}" srcOrd="0" destOrd="0" parTransId="{F54CC423-2788-43E3-A146-926FBC2FE669}" sibTransId="{5DAC06DC-D15B-4181-8039-859BCBDB6B7F}"/>
    <dgm:cxn modelId="{29AF88C3-51D8-4FA4-A217-522DA910EC0A}" type="presOf" srcId="{50B86A5F-5CAD-4440-96DD-9B1A204068A2}" destId="{2019F84C-1DD4-41B0-812A-A313C26BC269}" srcOrd="1" destOrd="0" presId="urn:microsoft.com/office/officeart/2005/8/layout/hierarchy3"/>
    <dgm:cxn modelId="{DDCF2247-C554-43A3-8FDF-537B5F1E5383}" type="presOf" srcId="{B8BCED40-E364-4FFA-89A7-D2A7EDAF9D55}" destId="{FD067BD7-1E47-4DF6-84F9-E2F64A48A9E3}" srcOrd="0" destOrd="0" presId="urn:microsoft.com/office/officeart/2005/8/layout/hierarchy3"/>
    <dgm:cxn modelId="{6F4945D9-3EC1-42F9-B6AD-36D50B3082CD}" type="presOf" srcId="{1EA8BF21-85F5-4FDC-8CFA-1C0A349426B5}" destId="{F38F1A20-4D3A-4457-B0BE-67FDC54B934E}" srcOrd="0" destOrd="0" presId="urn:microsoft.com/office/officeart/2005/8/layout/hierarchy3"/>
    <dgm:cxn modelId="{889A0858-14EF-4CDC-A595-9C2E13585736}" type="presOf" srcId="{F64D9B5A-C645-4D6E-86F5-74760E6E1482}" destId="{167C4AF0-B626-4F8D-9A30-C2891CE2FC93}" srcOrd="0" destOrd="0" presId="urn:microsoft.com/office/officeart/2005/8/layout/hierarchy3"/>
    <dgm:cxn modelId="{1C3A3FCC-7D6A-4453-9796-099D3A7027AA}" type="presOf" srcId="{5C0A74BE-2FFA-4BE4-AA00-444582C7B1FE}" destId="{32E35529-57FB-4258-AE0C-89CA126E8CB1}" srcOrd="0" destOrd="0" presId="urn:microsoft.com/office/officeart/2005/8/layout/hierarchy3"/>
    <dgm:cxn modelId="{CA86C35A-821F-4F67-B264-D69CAD12C0AC}" type="presOf" srcId="{1F712F52-9B4A-4E43-A13A-0346D52E02C1}" destId="{14B35B70-5A5F-46D5-89EA-5B9767FC04DC}" srcOrd="0" destOrd="0" presId="urn:microsoft.com/office/officeart/2005/8/layout/hierarchy3"/>
    <dgm:cxn modelId="{9CBDD2B3-BF5C-4B52-A49C-413B1FE29A70}" type="presOf" srcId="{0E5AD923-7CEC-443B-BBA6-83C4041528DF}" destId="{FA3EC1BF-C4FD-4243-B9F0-D587C2BEFEDA}" srcOrd="0" destOrd="0" presId="urn:microsoft.com/office/officeart/2005/8/layout/hierarchy3"/>
    <dgm:cxn modelId="{88E178DD-BED1-402A-B352-4683C563286A}" srcId="{50B86A5F-5CAD-4440-96DD-9B1A204068A2}" destId="{5A5F58DE-7291-449D-8548-7E9FDBD9D750}" srcOrd="2" destOrd="0" parTransId="{0795B49B-3D93-4825-B739-17FEA06417F7}" sibTransId="{705E0999-86C2-446A-BA02-C23BE3DF0C51}"/>
    <dgm:cxn modelId="{2B3A9D12-BC49-49A8-A7FF-12AACCA2CFFC}" type="presOf" srcId="{5A5F58DE-7291-449D-8548-7E9FDBD9D750}" destId="{12A798B8-B191-4EB7-8460-14BCC94ADF70}" srcOrd="0" destOrd="0" presId="urn:microsoft.com/office/officeart/2005/8/layout/hierarchy3"/>
    <dgm:cxn modelId="{43FEEF42-E160-4796-8138-39E21AAF1131}" type="presOf" srcId="{5C0A74BE-2FFA-4BE4-AA00-444582C7B1FE}" destId="{9D3ACF8C-9BA0-4B64-A923-A4D8C0D0A7D6}" srcOrd="1" destOrd="0" presId="urn:microsoft.com/office/officeart/2005/8/layout/hierarchy3"/>
    <dgm:cxn modelId="{955CD72E-EA35-4722-8664-CC5F9A1927A4}" type="presOf" srcId="{A1275CC6-AC87-4CE2-BF09-A33ED686F63C}" destId="{77785FFC-E711-4907-92F2-4CDF4FBF1315}" srcOrd="0" destOrd="0" presId="urn:microsoft.com/office/officeart/2005/8/layout/hierarchy3"/>
    <dgm:cxn modelId="{0FFB73B8-3E3E-4AA1-9152-47F14D64A224}" type="presOf" srcId="{F77CEDF1-519A-49B1-8A8D-1A7534E50624}" destId="{4BAC46A7-3331-406F-B610-30D922FDB48A}" srcOrd="0" destOrd="0" presId="urn:microsoft.com/office/officeart/2005/8/layout/hierarchy3"/>
    <dgm:cxn modelId="{1AA9DCF3-D002-4FD1-BA77-0CD3EC42CBD9}" type="presOf" srcId="{81A5D24A-4D18-411D-8628-0264967F49A9}" destId="{678EA2E3-66AB-420C-8B4E-28A7AF64878E}" srcOrd="0" destOrd="0" presId="urn:microsoft.com/office/officeart/2005/8/layout/hierarchy3"/>
    <dgm:cxn modelId="{D139C911-E1A4-4E7C-89AF-3E69462ED332}" type="presOf" srcId="{3B1BCF33-3F23-403B-B10D-B9E48E46F61D}" destId="{B2FA4008-D149-4313-BA17-15A157407CA5}" srcOrd="0" destOrd="0" presId="urn:microsoft.com/office/officeart/2005/8/layout/hierarchy3"/>
    <dgm:cxn modelId="{9392B1B1-F8F9-41EA-9432-73292EFE52CA}" type="presOf" srcId="{D7BF4145-1CC4-42B9-A9EF-718E0412C67C}" destId="{A4F7240C-8FE3-4BCB-9CCB-5DC06B859211}" srcOrd="0" destOrd="0" presId="urn:microsoft.com/office/officeart/2005/8/layout/hierarchy3"/>
    <dgm:cxn modelId="{9145CDCC-C871-41C1-89CE-8333D9FBBFD2}" type="presOf" srcId="{493E68F5-CA69-4438-8ED4-1201B7672B04}" destId="{09413E90-B2DE-42A0-8BBC-39FD45F7EA49}" srcOrd="0" destOrd="0" presId="urn:microsoft.com/office/officeart/2005/8/layout/hierarchy3"/>
    <dgm:cxn modelId="{8C0CEBC1-866B-4053-B2DB-99032633AC77}" type="presOf" srcId="{E0A4A835-A517-417A-98DD-33EBF96C70E9}" destId="{8AA9D2F6-C301-4FD3-A5E3-96606C18E297}" srcOrd="0" destOrd="0" presId="urn:microsoft.com/office/officeart/2005/8/layout/hierarchy3"/>
    <dgm:cxn modelId="{C303F99B-5FD9-4338-95CF-42713357302B}" type="presOf" srcId="{E4B5E7EB-1FA2-4B32-A4DD-9856515C4D3B}" destId="{DF33BF3D-762B-40A3-89A4-4F5A3E86005C}" srcOrd="0" destOrd="0" presId="urn:microsoft.com/office/officeart/2005/8/layout/hierarchy3"/>
    <dgm:cxn modelId="{3DD19969-4C22-490B-8A71-7BED98851630}" type="presOf" srcId="{650F35A5-5DF8-430B-96EC-A4F9772D108F}" destId="{A8B1FDCB-FADC-4005-84D3-08399146A312}" srcOrd="0" destOrd="0" presId="urn:microsoft.com/office/officeart/2005/8/layout/hierarchy3"/>
    <dgm:cxn modelId="{767E1AA4-CD37-40FC-8232-EAEBB31BD06C}" srcId="{152CB90E-68FF-4707-A3B3-6229E31BD6B3}" destId="{C3CD3DF3-545B-4020-B9F2-B4FC50B1E070}" srcOrd="4" destOrd="0" parTransId="{6B4A4779-1E27-442D-A007-30F85CD17BA4}" sibTransId="{84C3F1FC-99A7-4F77-A501-C767120EDE5A}"/>
    <dgm:cxn modelId="{3C5E8C8B-3302-45C3-9241-38B9FC421E76}" type="presOf" srcId="{152CB90E-68FF-4707-A3B3-6229E31BD6B3}" destId="{81DEDB4C-096C-4E3C-8FBE-5AE183A48198}" srcOrd="0" destOrd="0" presId="urn:microsoft.com/office/officeart/2005/8/layout/hierarchy3"/>
    <dgm:cxn modelId="{829C63AD-C229-4C1C-A1C8-F10B913D1D95}" type="presOf" srcId="{503818D4-2E52-4807-B32A-1EBC8AA39DA0}" destId="{C0F43E49-E6BE-49D6-AA1A-BA428A964775}" srcOrd="0" destOrd="0" presId="urn:microsoft.com/office/officeart/2005/8/layout/hierarchy3"/>
    <dgm:cxn modelId="{8E07A282-B22D-4054-9CF0-C829C340F2A6}" type="presOf" srcId="{50E94CDD-303B-4609-B530-9393AAE004CD}" destId="{02FB3F41-516A-4D39-8421-D45D935AB09D}" srcOrd="0" destOrd="0" presId="urn:microsoft.com/office/officeart/2005/8/layout/hierarchy3"/>
    <dgm:cxn modelId="{06F9DC86-CF04-422F-AD32-FF411AA72E25}" type="presOf" srcId="{AD66C95A-40FF-4BB0-8D67-32D05D5CF298}" destId="{AD4B44BF-73E7-4F9B-AF6F-03F1960CD706}" srcOrd="0" destOrd="0" presId="urn:microsoft.com/office/officeart/2005/8/layout/hierarchy3"/>
    <dgm:cxn modelId="{F5CDB0A4-DDEF-42DA-AF15-F8141A27509D}" srcId="{3B1BCF33-3F23-403B-B10D-B9E48E46F61D}" destId="{B0D8D2A9-B566-4FD2-88A0-358EBF5D2146}" srcOrd="0" destOrd="0" parTransId="{1F712F52-9B4A-4E43-A13A-0346D52E02C1}" sibTransId="{AB366106-4BC1-45EA-82BF-B36CB730D60B}"/>
    <dgm:cxn modelId="{3D864D6D-44F3-4463-B2DD-252649C0C4BA}" type="presOf" srcId="{D5FA3B3E-1CB6-470A-9914-089340279390}" destId="{99051DE5-6253-4276-AA7E-E9B348FDB084}" srcOrd="0" destOrd="0" presId="urn:microsoft.com/office/officeart/2005/8/layout/hierarchy3"/>
    <dgm:cxn modelId="{76D46A17-77CE-49BC-8336-4C346CF633C8}" type="presOf" srcId="{895B9D2A-CED5-4D50-BAA6-83AB44C8BE6E}" destId="{CF3F85F2-A2A3-4936-845D-2D1E46C21FB1}" srcOrd="0" destOrd="0" presId="urn:microsoft.com/office/officeart/2005/8/layout/hierarchy3"/>
    <dgm:cxn modelId="{3DAEFCE5-54A8-42D4-B5A1-725F2C1CEF2C}" type="presOf" srcId="{05A1166A-1057-4367-8227-B1437537F967}" destId="{DC7E9AA9-4EF9-4637-AF9F-C632178BBAB4}" srcOrd="0" destOrd="0" presId="urn:microsoft.com/office/officeart/2005/8/layout/hierarchy3"/>
    <dgm:cxn modelId="{5EC70418-FA54-4AB2-A5E1-2A908A01A40F}" srcId="{C3CD3DF3-545B-4020-B9F2-B4FC50B1E070}" destId="{4EEEE471-FCE3-4A48-ADA1-192F13C74DA8}" srcOrd="5" destOrd="0" parTransId="{067B033F-D284-472B-838C-EEF4D106E73F}" sibTransId="{94152537-AF3A-45FF-A485-6F5A47F6F71F}"/>
    <dgm:cxn modelId="{040E0B02-CA49-48CC-97DB-FFC670D9E225}" srcId="{5C0A74BE-2FFA-4BE4-AA00-444582C7B1FE}" destId="{F77CEDF1-519A-49B1-8A8D-1A7534E50624}" srcOrd="0" destOrd="0" parTransId="{E4B5E7EB-1FA2-4B32-A4DD-9856515C4D3B}" sibTransId="{7B8E74FA-82E3-4343-A05B-8081FC2C9578}"/>
    <dgm:cxn modelId="{7029BE06-7B02-4FDA-A93C-D25897949319}" srcId="{50B86A5F-5CAD-4440-96DD-9B1A204068A2}" destId="{0E5AD923-7CEC-443B-BBA6-83C4041528DF}" srcOrd="1" destOrd="0" parTransId="{D5FA3B3E-1CB6-470A-9914-089340279390}" sibTransId="{90E4C9C2-C375-4BF3-A7C0-0DC612BACDBB}"/>
    <dgm:cxn modelId="{5D565D04-8A2D-4585-AF48-772BAD9D9099}" type="presOf" srcId="{C3CD3DF3-545B-4020-B9F2-B4FC50B1E070}" destId="{AA177315-2004-467E-A8E8-5F3DBCC0E8F5}" srcOrd="0" destOrd="0" presId="urn:microsoft.com/office/officeart/2005/8/layout/hierarchy3"/>
    <dgm:cxn modelId="{D43C30DA-63E8-44A7-B26D-895001693D5C}" type="presOf" srcId="{60DE10ED-1753-43D3-AF0E-2AE42C2E4722}" destId="{4394DF42-B0EF-45ED-B788-0F84A67794E8}" srcOrd="0" destOrd="0" presId="urn:microsoft.com/office/officeart/2005/8/layout/hierarchy3"/>
    <dgm:cxn modelId="{3C4FFABE-BF8B-4D64-AAEF-D6FE5B6B6DEA}" type="presOf" srcId="{0285172A-B7FE-429E-A9E6-7F433C758AF8}" destId="{DCC78041-97FB-40AD-ADEE-11B1BC94EF4E}" srcOrd="0" destOrd="0" presId="urn:microsoft.com/office/officeart/2005/8/layout/hierarchy3"/>
    <dgm:cxn modelId="{8FF0A484-C888-4302-AFEC-FC97BDC34CA1}" type="presOf" srcId="{4EFCC1A8-E2BC-4653-A63F-6FB3A7EE0BA8}" destId="{6A9F72E7-F3CA-41E8-9404-A5DF09EF7157}" srcOrd="0" destOrd="0" presId="urn:microsoft.com/office/officeart/2005/8/layout/hierarchy3"/>
    <dgm:cxn modelId="{106614AE-C5A0-40CA-B598-82723687B3E6}" type="presParOf" srcId="{81DEDB4C-096C-4E3C-8FBE-5AE183A48198}" destId="{9CE70B2F-0962-4547-A992-0B7F6A93C67F}" srcOrd="0" destOrd="0" presId="urn:microsoft.com/office/officeart/2005/8/layout/hierarchy3"/>
    <dgm:cxn modelId="{8F507C0B-1C73-418A-870B-C76B5A1F6164}" type="presParOf" srcId="{9CE70B2F-0962-4547-A992-0B7F6A93C67F}" destId="{E1B1EFCB-8502-405F-9CB9-892905C32DAE}" srcOrd="0" destOrd="0" presId="urn:microsoft.com/office/officeart/2005/8/layout/hierarchy3"/>
    <dgm:cxn modelId="{3BBC51DB-76BA-4D17-96C8-76A6888466D4}" type="presParOf" srcId="{E1B1EFCB-8502-405F-9CB9-892905C32DAE}" destId="{C0F43E49-E6BE-49D6-AA1A-BA428A964775}" srcOrd="0" destOrd="0" presId="urn:microsoft.com/office/officeart/2005/8/layout/hierarchy3"/>
    <dgm:cxn modelId="{5057C773-4B77-4668-BBC9-7DACF6B4F405}" type="presParOf" srcId="{E1B1EFCB-8502-405F-9CB9-892905C32DAE}" destId="{1D610CA0-B993-45AC-9070-9E0206874227}" srcOrd="1" destOrd="0" presId="urn:microsoft.com/office/officeart/2005/8/layout/hierarchy3"/>
    <dgm:cxn modelId="{8B13FAA9-E880-43DD-B80C-15095C65F5A2}" type="presParOf" srcId="{9CE70B2F-0962-4547-A992-0B7F6A93C67F}" destId="{6684BC55-7F5D-4C29-A710-268C40CEF668}" srcOrd="1" destOrd="0" presId="urn:microsoft.com/office/officeart/2005/8/layout/hierarchy3"/>
    <dgm:cxn modelId="{C4801CF8-047E-4C93-8B81-F798AEB72FBD}" type="presParOf" srcId="{6684BC55-7F5D-4C29-A710-268C40CEF668}" destId="{09413E90-B2DE-42A0-8BBC-39FD45F7EA49}" srcOrd="0" destOrd="0" presId="urn:microsoft.com/office/officeart/2005/8/layout/hierarchy3"/>
    <dgm:cxn modelId="{BD117720-6C43-4127-AD93-6E563580E2D9}" type="presParOf" srcId="{6684BC55-7F5D-4C29-A710-268C40CEF668}" destId="{7B1B7BF2-C206-4686-850D-8FFBA5AE5D0F}" srcOrd="1" destOrd="0" presId="urn:microsoft.com/office/officeart/2005/8/layout/hierarchy3"/>
    <dgm:cxn modelId="{03C8EF55-51A3-4EBF-A0B7-27E7FC8AF836}" type="presParOf" srcId="{6684BC55-7F5D-4C29-A710-268C40CEF668}" destId="{AD4B44BF-73E7-4F9B-AF6F-03F1960CD706}" srcOrd="2" destOrd="0" presId="urn:microsoft.com/office/officeart/2005/8/layout/hierarchy3"/>
    <dgm:cxn modelId="{5CCE3AE9-356E-43F8-B2F4-19D993E73A9D}" type="presParOf" srcId="{6684BC55-7F5D-4C29-A710-268C40CEF668}" destId="{4394DF42-B0EF-45ED-B788-0F84A67794E8}" srcOrd="3" destOrd="0" presId="urn:microsoft.com/office/officeart/2005/8/layout/hierarchy3"/>
    <dgm:cxn modelId="{DB9EFCA6-CAE5-44B8-938C-15013609A078}" type="presParOf" srcId="{81DEDB4C-096C-4E3C-8FBE-5AE183A48198}" destId="{267A3639-2AC1-40DD-BAAB-8D014A0125F0}" srcOrd="1" destOrd="0" presId="urn:microsoft.com/office/officeart/2005/8/layout/hierarchy3"/>
    <dgm:cxn modelId="{DC8FE541-0A18-4817-B060-0D72C728CB76}" type="presParOf" srcId="{267A3639-2AC1-40DD-BAAB-8D014A0125F0}" destId="{737FA58B-05B9-4F21-9555-915255703012}" srcOrd="0" destOrd="0" presId="urn:microsoft.com/office/officeart/2005/8/layout/hierarchy3"/>
    <dgm:cxn modelId="{903BC9D2-4ED4-410B-9B9D-94ED6A6EC631}" type="presParOf" srcId="{737FA58B-05B9-4F21-9555-915255703012}" destId="{32E35529-57FB-4258-AE0C-89CA126E8CB1}" srcOrd="0" destOrd="0" presId="urn:microsoft.com/office/officeart/2005/8/layout/hierarchy3"/>
    <dgm:cxn modelId="{EA6B1CC8-EA5A-43C3-919A-FA10B40E0559}" type="presParOf" srcId="{737FA58B-05B9-4F21-9555-915255703012}" destId="{9D3ACF8C-9BA0-4B64-A923-A4D8C0D0A7D6}" srcOrd="1" destOrd="0" presId="urn:microsoft.com/office/officeart/2005/8/layout/hierarchy3"/>
    <dgm:cxn modelId="{BBC0A899-C61A-44A2-9071-0EF91ED3FC78}" type="presParOf" srcId="{267A3639-2AC1-40DD-BAAB-8D014A0125F0}" destId="{CE5C5346-FEB9-4B7A-B225-8F5037133030}" srcOrd="1" destOrd="0" presId="urn:microsoft.com/office/officeart/2005/8/layout/hierarchy3"/>
    <dgm:cxn modelId="{A496A449-2483-4D53-ACFE-19B658C6B5B1}" type="presParOf" srcId="{CE5C5346-FEB9-4B7A-B225-8F5037133030}" destId="{DF33BF3D-762B-40A3-89A4-4F5A3E86005C}" srcOrd="0" destOrd="0" presId="urn:microsoft.com/office/officeart/2005/8/layout/hierarchy3"/>
    <dgm:cxn modelId="{086CA1C0-D91E-4C7A-999C-984AB2B36AA4}" type="presParOf" srcId="{CE5C5346-FEB9-4B7A-B225-8F5037133030}" destId="{4BAC46A7-3331-406F-B610-30D922FDB48A}" srcOrd="1" destOrd="0" presId="urn:microsoft.com/office/officeart/2005/8/layout/hierarchy3"/>
    <dgm:cxn modelId="{E9DD1DA0-3EA7-498B-BD38-FE9325B81851}" type="presParOf" srcId="{CE5C5346-FEB9-4B7A-B225-8F5037133030}" destId="{A8B1FDCB-FADC-4005-84D3-08399146A312}" srcOrd="2" destOrd="0" presId="urn:microsoft.com/office/officeart/2005/8/layout/hierarchy3"/>
    <dgm:cxn modelId="{D9811FDF-16BC-42C6-B4E5-0471A4B260FD}" type="presParOf" srcId="{CE5C5346-FEB9-4B7A-B225-8F5037133030}" destId="{05FDBA95-25C2-4565-B946-39A92855B431}" srcOrd="3" destOrd="0" presId="urn:microsoft.com/office/officeart/2005/8/layout/hierarchy3"/>
    <dgm:cxn modelId="{1452F0E3-F8C3-480F-A659-F243D78CB624}" type="presParOf" srcId="{81DEDB4C-096C-4E3C-8FBE-5AE183A48198}" destId="{7088061A-23E1-4AAB-8D32-D538377E5054}" srcOrd="2" destOrd="0" presId="urn:microsoft.com/office/officeart/2005/8/layout/hierarchy3"/>
    <dgm:cxn modelId="{1B267C42-0DAE-4D70-B36E-2B8FBA016091}" type="presParOf" srcId="{7088061A-23E1-4AAB-8D32-D538377E5054}" destId="{99407A34-2963-49C0-8090-F9E5994E4523}" srcOrd="0" destOrd="0" presId="urn:microsoft.com/office/officeart/2005/8/layout/hierarchy3"/>
    <dgm:cxn modelId="{5EBE33DC-A72B-485D-9441-075A0B1B597F}" type="presParOf" srcId="{99407A34-2963-49C0-8090-F9E5994E4523}" destId="{B2FA4008-D149-4313-BA17-15A157407CA5}" srcOrd="0" destOrd="0" presId="urn:microsoft.com/office/officeart/2005/8/layout/hierarchy3"/>
    <dgm:cxn modelId="{B737FB70-49A8-4608-9D81-9D77954CBBCE}" type="presParOf" srcId="{99407A34-2963-49C0-8090-F9E5994E4523}" destId="{F8118F41-8B68-4B23-B4B9-A77F57DB573E}" srcOrd="1" destOrd="0" presId="urn:microsoft.com/office/officeart/2005/8/layout/hierarchy3"/>
    <dgm:cxn modelId="{92C39DD7-E1CC-4F50-B23B-1F4D949E7F17}" type="presParOf" srcId="{7088061A-23E1-4AAB-8D32-D538377E5054}" destId="{8EE77181-7638-45FB-B325-6EDABD4D36B4}" srcOrd="1" destOrd="0" presId="urn:microsoft.com/office/officeart/2005/8/layout/hierarchy3"/>
    <dgm:cxn modelId="{137E3B8B-738B-4B84-9C1F-DA6398067334}" type="presParOf" srcId="{8EE77181-7638-45FB-B325-6EDABD4D36B4}" destId="{14B35B70-5A5F-46D5-89EA-5B9767FC04DC}" srcOrd="0" destOrd="0" presId="urn:microsoft.com/office/officeart/2005/8/layout/hierarchy3"/>
    <dgm:cxn modelId="{85A3B46C-07B6-44F7-AF27-2FBCB615CFFF}" type="presParOf" srcId="{8EE77181-7638-45FB-B325-6EDABD4D36B4}" destId="{93B506A3-423E-4A7A-B94E-F9623A998D46}" srcOrd="1" destOrd="0" presId="urn:microsoft.com/office/officeart/2005/8/layout/hierarchy3"/>
    <dgm:cxn modelId="{A5904D11-B86A-42E7-8B13-7744009E21B1}" type="presParOf" srcId="{8EE77181-7638-45FB-B325-6EDABD4D36B4}" destId="{DC7E9AA9-4EF9-4637-AF9F-C632178BBAB4}" srcOrd="2" destOrd="0" presId="urn:microsoft.com/office/officeart/2005/8/layout/hierarchy3"/>
    <dgm:cxn modelId="{7A7D8EC5-4DD4-4806-BEA3-E6B2B39ED8B1}" type="presParOf" srcId="{8EE77181-7638-45FB-B325-6EDABD4D36B4}" destId="{7EBBC6DB-4DA3-45EC-9342-A507BD006B86}" srcOrd="3" destOrd="0" presId="urn:microsoft.com/office/officeart/2005/8/layout/hierarchy3"/>
    <dgm:cxn modelId="{0911AAE4-DA86-47CC-851B-B213E2A34F0B}" type="presParOf" srcId="{8EE77181-7638-45FB-B325-6EDABD4D36B4}" destId="{3D71D6C1-4576-47A8-A57A-EB59A75FFA31}" srcOrd="4" destOrd="0" presId="urn:microsoft.com/office/officeart/2005/8/layout/hierarchy3"/>
    <dgm:cxn modelId="{7447A402-48AD-4279-BC75-0569DAB86145}" type="presParOf" srcId="{8EE77181-7638-45FB-B325-6EDABD4D36B4}" destId="{10551839-870D-48A5-81EE-C14CC02FC8F4}" srcOrd="5" destOrd="0" presId="urn:microsoft.com/office/officeart/2005/8/layout/hierarchy3"/>
    <dgm:cxn modelId="{27D382E2-A385-40DD-908B-0A644E55DFFF}" type="presParOf" srcId="{8EE77181-7638-45FB-B325-6EDABD4D36B4}" destId="{6A9F72E7-F3CA-41E8-9404-A5DF09EF7157}" srcOrd="6" destOrd="0" presId="urn:microsoft.com/office/officeart/2005/8/layout/hierarchy3"/>
    <dgm:cxn modelId="{6DC70B46-0EFD-4DF7-A204-FA94E0F22960}" type="presParOf" srcId="{8EE77181-7638-45FB-B325-6EDABD4D36B4}" destId="{855B1FB8-AB2B-440E-A0B2-F12D7B03ECD4}" srcOrd="7" destOrd="0" presId="urn:microsoft.com/office/officeart/2005/8/layout/hierarchy3"/>
    <dgm:cxn modelId="{10EE6690-F083-4204-87DE-9E17FB7D391D}" type="presParOf" srcId="{81DEDB4C-096C-4E3C-8FBE-5AE183A48198}" destId="{2BEBEF7A-2C25-472F-8F49-BCCE969E7F74}" srcOrd="3" destOrd="0" presId="urn:microsoft.com/office/officeart/2005/8/layout/hierarchy3"/>
    <dgm:cxn modelId="{B78460D7-4D24-492C-9A06-DCACA21DD906}" type="presParOf" srcId="{2BEBEF7A-2C25-472F-8F49-BCCE969E7F74}" destId="{568F503A-0464-47DE-BA38-EE82B926D704}" srcOrd="0" destOrd="0" presId="urn:microsoft.com/office/officeart/2005/8/layout/hierarchy3"/>
    <dgm:cxn modelId="{48A3A3C2-C7F3-400D-A5F6-BFA5E13A0F1A}" type="presParOf" srcId="{568F503A-0464-47DE-BA38-EE82B926D704}" destId="{DD1F1E1B-61A7-4EE2-A9C9-C1B57D361D79}" srcOrd="0" destOrd="0" presId="urn:microsoft.com/office/officeart/2005/8/layout/hierarchy3"/>
    <dgm:cxn modelId="{1CAA4121-A7C1-4DDC-92A2-0B821D912983}" type="presParOf" srcId="{568F503A-0464-47DE-BA38-EE82B926D704}" destId="{2019F84C-1DD4-41B0-812A-A313C26BC269}" srcOrd="1" destOrd="0" presId="urn:microsoft.com/office/officeart/2005/8/layout/hierarchy3"/>
    <dgm:cxn modelId="{7ADC6B7C-2BC5-41D2-8D40-99B88CAC760E}" type="presParOf" srcId="{2BEBEF7A-2C25-472F-8F49-BCCE969E7F74}" destId="{6D4BF170-D5D2-4CBB-A117-B08B274BD560}" srcOrd="1" destOrd="0" presId="urn:microsoft.com/office/officeart/2005/8/layout/hierarchy3"/>
    <dgm:cxn modelId="{AD62E04C-4B1D-4C80-9559-65C78D23CAE4}" type="presParOf" srcId="{6D4BF170-D5D2-4CBB-A117-B08B274BD560}" destId="{E5209E05-8F60-42CE-A492-1241DFFD1950}" srcOrd="0" destOrd="0" presId="urn:microsoft.com/office/officeart/2005/8/layout/hierarchy3"/>
    <dgm:cxn modelId="{56D769DD-AB69-4A90-8F00-25FBB5407FCD}" type="presParOf" srcId="{6D4BF170-D5D2-4CBB-A117-B08B274BD560}" destId="{EBD50CFD-993B-412A-B571-8A75D7CC7A0C}" srcOrd="1" destOrd="0" presId="urn:microsoft.com/office/officeart/2005/8/layout/hierarchy3"/>
    <dgm:cxn modelId="{A3C581D8-2696-4C0F-AD1D-8D0F4A84B37F}" type="presParOf" srcId="{6D4BF170-D5D2-4CBB-A117-B08B274BD560}" destId="{99051DE5-6253-4276-AA7E-E9B348FDB084}" srcOrd="2" destOrd="0" presId="urn:microsoft.com/office/officeart/2005/8/layout/hierarchy3"/>
    <dgm:cxn modelId="{9D6BDD39-3F3D-4F14-AFD0-184214A7B278}" type="presParOf" srcId="{6D4BF170-D5D2-4CBB-A117-B08B274BD560}" destId="{FA3EC1BF-C4FD-4243-B9F0-D587C2BEFEDA}" srcOrd="3" destOrd="0" presId="urn:microsoft.com/office/officeart/2005/8/layout/hierarchy3"/>
    <dgm:cxn modelId="{45CCE3FA-CA0C-4D6E-9561-8A17E9E21B8F}" type="presParOf" srcId="{6D4BF170-D5D2-4CBB-A117-B08B274BD560}" destId="{CECA7CB3-A577-4AD8-8752-C39876D61AD4}" srcOrd="4" destOrd="0" presId="urn:microsoft.com/office/officeart/2005/8/layout/hierarchy3"/>
    <dgm:cxn modelId="{AE2B61B2-7117-42D5-AE15-92EE77BC22E7}" type="presParOf" srcId="{6D4BF170-D5D2-4CBB-A117-B08B274BD560}" destId="{12A798B8-B191-4EB7-8460-14BCC94ADF70}" srcOrd="5" destOrd="0" presId="urn:microsoft.com/office/officeart/2005/8/layout/hierarchy3"/>
    <dgm:cxn modelId="{1F363385-94E3-4DAB-BF52-54A4DDDA6421}" type="presParOf" srcId="{6D4BF170-D5D2-4CBB-A117-B08B274BD560}" destId="{02FB3F41-516A-4D39-8421-D45D935AB09D}" srcOrd="6" destOrd="0" presId="urn:microsoft.com/office/officeart/2005/8/layout/hierarchy3"/>
    <dgm:cxn modelId="{6C309F4C-357A-4A3D-9CD1-6100D67581FC}" type="presParOf" srcId="{6D4BF170-D5D2-4CBB-A117-B08B274BD560}" destId="{DB60D318-E2D7-4A8A-A613-BAF502F04941}" srcOrd="7" destOrd="0" presId="urn:microsoft.com/office/officeart/2005/8/layout/hierarchy3"/>
    <dgm:cxn modelId="{55367A80-E82B-4B91-BD75-C77226134678}" type="presParOf" srcId="{6D4BF170-D5D2-4CBB-A117-B08B274BD560}" destId="{F9505443-E179-4305-B3BF-0BF36B42A7EF}" srcOrd="8" destOrd="0" presId="urn:microsoft.com/office/officeart/2005/8/layout/hierarchy3"/>
    <dgm:cxn modelId="{6459F095-0AA3-4C08-9684-07D4504FE985}" type="presParOf" srcId="{6D4BF170-D5D2-4CBB-A117-B08B274BD560}" destId="{A27FBB30-CA97-48FD-AC2B-BFF2AE89ED61}" srcOrd="9" destOrd="0" presId="urn:microsoft.com/office/officeart/2005/8/layout/hierarchy3"/>
    <dgm:cxn modelId="{07FE4ED8-7869-4A68-8832-5CD84DBC8569}" type="presParOf" srcId="{81DEDB4C-096C-4E3C-8FBE-5AE183A48198}" destId="{DD6F3598-1AE1-4E5E-B5D1-70574AAB41CB}" srcOrd="4" destOrd="0" presId="urn:microsoft.com/office/officeart/2005/8/layout/hierarchy3"/>
    <dgm:cxn modelId="{661A5A02-4119-4815-B99B-3DA57E7F34A9}" type="presParOf" srcId="{DD6F3598-1AE1-4E5E-B5D1-70574AAB41CB}" destId="{33277734-CFF5-467A-93A1-CC66C59314AF}" srcOrd="0" destOrd="0" presId="urn:microsoft.com/office/officeart/2005/8/layout/hierarchy3"/>
    <dgm:cxn modelId="{461B4C0A-6BB4-42B9-95B9-C6430C6085D9}" type="presParOf" srcId="{33277734-CFF5-467A-93A1-CC66C59314AF}" destId="{AA177315-2004-467E-A8E8-5F3DBCC0E8F5}" srcOrd="0" destOrd="0" presId="urn:microsoft.com/office/officeart/2005/8/layout/hierarchy3"/>
    <dgm:cxn modelId="{C9BD7BC8-DF1F-4A4B-96F2-2C760994D5B8}" type="presParOf" srcId="{33277734-CFF5-467A-93A1-CC66C59314AF}" destId="{921F9004-29B0-4993-94F3-9D5FE3E65D83}" srcOrd="1" destOrd="0" presId="urn:microsoft.com/office/officeart/2005/8/layout/hierarchy3"/>
    <dgm:cxn modelId="{D236825A-DFA4-4DF6-9AEF-17B315E8C995}" type="presParOf" srcId="{DD6F3598-1AE1-4E5E-B5D1-70574AAB41CB}" destId="{A4D772CD-B6A2-4BDD-A860-6160184966AB}" srcOrd="1" destOrd="0" presId="urn:microsoft.com/office/officeart/2005/8/layout/hierarchy3"/>
    <dgm:cxn modelId="{9B089DC4-A38F-4F47-8EB6-B2AD048E3343}" type="presParOf" srcId="{A4D772CD-B6A2-4BDD-A860-6160184966AB}" destId="{8AA9D2F6-C301-4FD3-A5E3-96606C18E297}" srcOrd="0" destOrd="0" presId="urn:microsoft.com/office/officeart/2005/8/layout/hierarchy3"/>
    <dgm:cxn modelId="{C0EC1777-F845-4DD3-88C9-FBA04B19B410}" type="presParOf" srcId="{A4D772CD-B6A2-4BDD-A860-6160184966AB}" destId="{47877D88-9255-4E0B-BEFF-7455E7638635}" srcOrd="1" destOrd="0" presId="urn:microsoft.com/office/officeart/2005/8/layout/hierarchy3"/>
    <dgm:cxn modelId="{AAFCCE0F-BA40-4AC1-989A-EF91FD030129}" type="presParOf" srcId="{A4D772CD-B6A2-4BDD-A860-6160184966AB}" destId="{25227A31-3826-456B-A67F-7FE70576AA8D}" srcOrd="2" destOrd="0" presId="urn:microsoft.com/office/officeart/2005/8/layout/hierarchy3"/>
    <dgm:cxn modelId="{94EB35DA-3FF6-4661-A94A-31A45F8CBA51}" type="presParOf" srcId="{A4D772CD-B6A2-4BDD-A860-6160184966AB}" destId="{167C4AF0-B626-4F8D-9A30-C2891CE2FC93}" srcOrd="3" destOrd="0" presId="urn:microsoft.com/office/officeart/2005/8/layout/hierarchy3"/>
    <dgm:cxn modelId="{EFE8161D-06A1-40C8-BEA8-DF41AE4F60F8}" type="presParOf" srcId="{A4D772CD-B6A2-4BDD-A860-6160184966AB}" destId="{F1E43905-644A-4D4E-9D60-73AF2678AD2E}" srcOrd="4" destOrd="0" presId="urn:microsoft.com/office/officeart/2005/8/layout/hierarchy3"/>
    <dgm:cxn modelId="{C4B1AA90-BEFB-4ECA-A90E-A1FE17669BC3}" type="presParOf" srcId="{A4D772CD-B6A2-4BDD-A860-6160184966AB}" destId="{678EA2E3-66AB-420C-8B4E-28A7AF64878E}" srcOrd="5" destOrd="0" presId="urn:microsoft.com/office/officeart/2005/8/layout/hierarchy3"/>
    <dgm:cxn modelId="{BFB0B6C6-8FF3-48DE-97DF-AA8104133556}" type="presParOf" srcId="{A4D772CD-B6A2-4BDD-A860-6160184966AB}" destId="{CF3F85F2-A2A3-4936-845D-2D1E46C21FB1}" srcOrd="6" destOrd="0" presId="urn:microsoft.com/office/officeart/2005/8/layout/hierarchy3"/>
    <dgm:cxn modelId="{13E9E16A-8576-4C0C-AF7F-999F6EC4C283}" type="presParOf" srcId="{A4D772CD-B6A2-4BDD-A860-6160184966AB}" destId="{77785FFC-E711-4907-92F2-4CDF4FBF1315}" srcOrd="7" destOrd="0" presId="urn:microsoft.com/office/officeart/2005/8/layout/hierarchy3"/>
    <dgm:cxn modelId="{457A9554-4F1F-4A53-AEC1-CACE4DAF8BD4}" type="presParOf" srcId="{A4D772CD-B6A2-4BDD-A860-6160184966AB}" destId="{A4F7240C-8FE3-4BCB-9CCB-5DC06B859211}" srcOrd="8" destOrd="0" presId="urn:microsoft.com/office/officeart/2005/8/layout/hierarchy3"/>
    <dgm:cxn modelId="{A80F3140-2613-4897-A5B1-A093EF264064}" type="presParOf" srcId="{A4D772CD-B6A2-4BDD-A860-6160184966AB}" destId="{FD067BD7-1E47-4DF6-84F9-E2F64A48A9E3}" srcOrd="9" destOrd="0" presId="urn:microsoft.com/office/officeart/2005/8/layout/hierarchy3"/>
    <dgm:cxn modelId="{1EB94B8C-402F-46B0-A3D6-D82F6F78406F}" type="presParOf" srcId="{A4D772CD-B6A2-4BDD-A860-6160184966AB}" destId="{4FBAAD72-21E4-4362-8590-A3E039A41DC0}" srcOrd="10" destOrd="0" presId="urn:microsoft.com/office/officeart/2005/8/layout/hierarchy3"/>
    <dgm:cxn modelId="{0EC01648-F6AA-4B3C-9EBE-FBE2DFCCA046}" type="presParOf" srcId="{A4D772CD-B6A2-4BDD-A860-6160184966AB}" destId="{FDE51FDF-91B1-4DB0-A569-66D6A9B5F638}" srcOrd="11" destOrd="0" presId="urn:microsoft.com/office/officeart/2005/8/layout/hierarchy3"/>
    <dgm:cxn modelId="{951F1E24-0710-4A9D-A427-8869CDD06797}" type="presParOf" srcId="{A4D772CD-B6A2-4BDD-A860-6160184966AB}" destId="{DCC78041-97FB-40AD-ADEE-11B1BC94EF4E}" srcOrd="12" destOrd="0" presId="urn:microsoft.com/office/officeart/2005/8/layout/hierarchy3"/>
    <dgm:cxn modelId="{60120518-FF5E-45E3-AF80-89440268E603}" type="presParOf" srcId="{A4D772CD-B6A2-4BDD-A860-6160184966AB}" destId="{F38F1A20-4D3A-4457-B0BE-67FDC54B934E}" srcOrd="1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B1B8F-AA98-4798-824E-A6AE9C9A7FA9}">
      <dsp:nvSpPr>
        <dsp:cNvPr id="0" name=""/>
        <dsp:cNvSpPr/>
      </dsp:nvSpPr>
      <dsp:spPr>
        <a:xfrm>
          <a:off x="1824651" y="415839"/>
          <a:ext cx="1464622" cy="5878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a:t>Innovation</a:t>
          </a:r>
        </a:p>
      </dsp:txBody>
      <dsp:txXfrm>
        <a:off x="1824651" y="415839"/>
        <a:ext cx="1464622" cy="587858"/>
      </dsp:txXfrm>
    </dsp:sp>
    <dsp:sp modelId="{AC31E915-3554-470F-9150-4291CFCBE2A5}">
      <dsp:nvSpPr>
        <dsp:cNvPr id="0" name=""/>
        <dsp:cNvSpPr/>
      </dsp:nvSpPr>
      <dsp:spPr>
        <a:xfrm>
          <a:off x="494706" y="-416"/>
          <a:ext cx="2410155" cy="2410155"/>
        </a:xfrm>
        <a:prstGeom prst="circularArrow">
          <a:avLst>
            <a:gd name="adj1" fmla="val 8246"/>
            <a:gd name="adj2" fmla="val 575873"/>
            <a:gd name="adj3" fmla="val 2964971"/>
            <a:gd name="adj4" fmla="val 20897123"/>
            <a:gd name="adj5" fmla="val 962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E3416B-3F81-4CD6-BD4F-90ACD9433AE2}">
      <dsp:nvSpPr>
        <dsp:cNvPr id="0" name=""/>
        <dsp:cNvSpPr/>
      </dsp:nvSpPr>
      <dsp:spPr>
        <a:xfrm>
          <a:off x="1190215" y="1684877"/>
          <a:ext cx="1019137" cy="1019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a:t>Impact</a:t>
          </a:r>
        </a:p>
      </dsp:txBody>
      <dsp:txXfrm>
        <a:off x="1190215" y="1684877"/>
        <a:ext cx="1019137" cy="1019137"/>
      </dsp:txXfrm>
    </dsp:sp>
    <dsp:sp modelId="{72E72886-7F2A-4E14-BB3B-516C11E22C9B}">
      <dsp:nvSpPr>
        <dsp:cNvPr id="0" name=""/>
        <dsp:cNvSpPr/>
      </dsp:nvSpPr>
      <dsp:spPr>
        <a:xfrm>
          <a:off x="494706" y="-416"/>
          <a:ext cx="2410155" cy="2410155"/>
        </a:xfrm>
        <a:prstGeom prst="circularArrow">
          <a:avLst>
            <a:gd name="adj1" fmla="val 8246"/>
            <a:gd name="adj2" fmla="val 575873"/>
            <a:gd name="adj3" fmla="val 11096835"/>
            <a:gd name="adj4" fmla="val 7259156"/>
            <a:gd name="adj5" fmla="val 962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689FD4-A809-4D7F-883C-471816D41069}">
      <dsp:nvSpPr>
        <dsp:cNvPr id="0" name=""/>
        <dsp:cNvSpPr/>
      </dsp:nvSpPr>
      <dsp:spPr>
        <a:xfrm>
          <a:off x="143609" y="463453"/>
          <a:ext cx="1397991" cy="492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a:t>Engagement</a:t>
          </a:r>
        </a:p>
      </dsp:txBody>
      <dsp:txXfrm>
        <a:off x="143609" y="463453"/>
        <a:ext cx="1397991" cy="492630"/>
      </dsp:txXfrm>
    </dsp:sp>
    <dsp:sp modelId="{AD4A8158-E441-43AF-99CD-86FD7D86060C}">
      <dsp:nvSpPr>
        <dsp:cNvPr id="0" name=""/>
        <dsp:cNvSpPr/>
      </dsp:nvSpPr>
      <dsp:spPr>
        <a:xfrm>
          <a:off x="494706" y="-416"/>
          <a:ext cx="2410155" cy="2410155"/>
        </a:xfrm>
        <a:prstGeom prst="circularArrow">
          <a:avLst>
            <a:gd name="adj1" fmla="val 8246"/>
            <a:gd name="adj2" fmla="val 575873"/>
            <a:gd name="adj3" fmla="val 17853664"/>
            <a:gd name="adj4" fmla="val 13709490"/>
            <a:gd name="adj5" fmla="val 962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43E49-E6BE-49D6-AA1A-BA428A964775}">
      <dsp:nvSpPr>
        <dsp:cNvPr id="0" name=""/>
        <dsp:cNvSpPr/>
      </dsp:nvSpPr>
      <dsp:spPr>
        <a:xfrm>
          <a:off x="13" y="3026256"/>
          <a:ext cx="1033485" cy="516742"/>
        </a:xfrm>
        <a:prstGeom prst="roundRect">
          <a:avLst>
            <a:gd name="adj" fmla="val 10000"/>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a:solidFill>
                <a:schemeClr val="bg1"/>
              </a:solidFill>
              <a:cs typeface="Arial"/>
            </a:rPr>
            <a:t>Year 1</a:t>
          </a:r>
          <a:endParaRPr lang="en-US" sz="1400" kern="1200">
            <a:solidFill>
              <a:schemeClr val="bg1"/>
            </a:solidFill>
            <a:latin typeface="Arial"/>
            <a:cs typeface="Arial"/>
          </a:endParaRPr>
        </a:p>
      </dsp:txBody>
      <dsp:txXfrm>
        <a:off x="15148" y="3041391"/>
        <a:ext cx="1003215" cy="486472"/>
      </dsp:txXfrm>
    </dsp:sp>
    <dsp:sp modelId="{09413E90-B2DE-42A0-8BBC-39FD45F7EA49}">
      <dsp:nvSpPr>
        <dsp:cNvPr id="0" name=""/>
        <dsp:cNvSpPr/>
      </dsp:nvSpPr>
      <dsp:spPr>
        <a:xfrm>
          <a:off x="103362" y="3542999"/>
          <a:ext cx="103348" cy="355430"/>
        </a:xfrm>
        <a:custGeom>
          <a:avLst/>
          <a:gdLst/>
          <a:ahLst/>
          <a:cxnLst/>
          <a:rect l="0" t="0" r="0" b="0"/>
          <a:pathLst>
            <a:path>
              <a:moveTo>
                <a:pt x="0" y="0"/>
              </a:moveTo>
              <a:lnTo>
                <a:pt x="0" y="355430"/>
              </a:lnTo>
              <a:lnTo>
                <a:pt x="103348" y="35543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1B7BF2-C206-4686-850D-8FFBA5AE5D0F}">
      <dsp:nvSpPr>
        <dsp:cNvPr id="0" name=""/>
        <dsp:cNvSpPr/>
      </dsp:nvSpPr>
      <dsp:spPr>
        <a:xfrm>
          <a:off x="206710" y="3640058"/>
          <a:ext cx="826788" cy="51674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a:latin typeface="Arial"/>
              <a:cs typeface="Arial"/>
            </a:rPr>
            <a:t>Committee review process: </a:t>
          </a:r>
          <a:r>
            <a:rPr lang="en-US" sz="900" kern="1200">
              <a:solidFill>
                <a:schemeClr val="accent3"/>
              </a:solidFill>
              <a:latin typeface="Arial"/>
              <a:cs typeface="Arial"/>
            </a:rPr>
            <a:t>EA</a:t>
          </a:r>
        </a:p>
      </dsp:txBody>
      <dsp:txXfrm>
        <a:off x="221845" y="3655193"/>
        <a:ext cx="796518" cy="486472"/>
      </dsp:txXfrm>
    </dsp:sp>
    <dsp:sp modelId="{AD4B44BF-73E7-4F9B-AF6F-03F1960CD706}">
      <dsp:nvSpPr>
        <dsp:cNvPr id="0" name=""/>
        <dsp:cNvSpPr/>
      </dsp:nvSpPr>
      <dsp:spPr>
        <a:xfrm>
          <a:off x="103362" y="3542999"/>
          <a:ext cx="103348" cy="969232"/>
        </a:xfrm>
        <a:custGeom>
          <a:avLst/>
          <a:gdLst/>
          <a:ahLst/>
          <a:cxnLst/>
          <a:rect l="0" t="0" r="0" b="0"/>
          <a:pathLst>
            <a:path>
              <a:moveTo>
                <a:pt x="0" y="0"/>
              </a:moveTo>
              <a:lnTo>
                <a:pt x="0" y="969232"/>
              </a:lnTo>
              <a:lnTo>
                <a:pt x="103348" y="9692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94DF42-B0EF-45ED-B788-0F84A67794E8}">
      <dsp:nvSpPr>
        <dsp:cNvPr id="0" name=""/>
        <dsp:cNvSpPr/>
      </dsp:nvSpPr>
      <dsp:spPr>
        <a:xfrm>
          <a:off x="206710" y="4253860"/>
          <a:ext cx="826788" cy="51674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a:cs typeface="Arial"/>
            </a:rPr>
            <a:t>Mentor assignment and onsite visit</a:t>
          </a:r>
        </a:p>
      </dsp:txBody>
      <dsp:txXfrm>
        <a:off x="221845" y="4268995"/>
        <a:ext cx="796518" cy="486472"/>
      </dsp:txXfrm>
    </dsp:sp>
    <dsp:sp modelId="{EBF95E44-89D8-45BE-B18A-260E4E67CFA3}">
      <dsp:nvSpPr>
        <dsp:cNvPr id="0" name=""/>
        <dsp:cNvSpPr/>
      </dsp:nvSpPr>
      <dsp:spPr>
        <a:xfrm>
          <a:off x="103362" y="3542999"/>
          <a:ext cx="103348" cy="1583034"/>
        </a:xfrm>
        <a:custGeom>
          <a:avLst/>
          <a:gdLst/>
          <a:ahLst/>
          <a:cxnLst/>
          <a:rect l="0" t="0" r="0" b="0"/>
          <a:pathLst>
            <a:path>
              <a:moveTo>
                <a:pt x="0" y="0"/>
              </a:moveTo>
              <a:lnTo>
                <a:pt x="0" y="1583034"/>
              </a:lnTo>
              <a:lnTo>
                <a:pt x="103348" y="15830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45961B-B269-4C89-948A-5F34914CF977}">
      <dsp:nvSpPr>
        <dsp:cNvPr id="0" name=""/>
        <dsp:cNvSpPr/>
      </dsp:nvSpPr>
      <dsp:spPr>
        <a:xfrm>
          <a:off x="206710" y="4867662"/>
          <a:ext cx="826788" cy="51674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err="1">
              <a:solidFill>
                <a:schemeClr val="tx1"/>
              </a:solidFill>
              <a:cs typeface="Arial"/>
            </a:rPr>
            <a:t>iSER</a:t>
          </a:r>
          <a:r>
            <a:rPr lang="en-US" sz="900" kern="1200">
              <a:solidFill>
                <a:schemeClr val="tx1"/>
              </a:solidFill>
              <a:cs typeface="Arial"/>
            </a:rPr>
            <a:t> </a:t>
          </a:r>
          <a:r>
            <a:rPr lang="en-US" sz="900" kern="1200">
              <a:cs typeface="Arial"/>
            </a:rPr>
            <a:t>development</a:t>
          </a:r>
        </a:p>
      </dsp:txBody>
      <dsp:txXfrm>
        <a:off x="221845" y="4882797"/>
        <a:ext cx="796518" cy="486472"/>
      </dsp:txXfrm>
    </dsp:sp>
    <dsp:sp modelId="{32E35529-57FB-4258-AE0C-89CA126E8CB1}">
      <dsp:nvSpPr>
        <dsp:cNvPr id="0" name=""/>
        <dsp:cNvSpPr/>
      </dsp:nvSpPr>
      <dsp:spPr>
        <a:xfrm>
          <a:off x="1227617" y="3026256"/>
          <a:ext cx="1033485" cy="516742"/>
        </a:xfrm>
        <a:prstGeom prst="roundRect">
          <a:avLst>
            <a:gd name="adj" fmla="val 10000"/>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a:solidFill>
                <a:schemeClr val="bg1"/>
              </a:solidFill>
              <a:cs typeface="Arial"/>
            </a:rPr>
            <a:t>Year 2</a:t>
          </a:r>
        </a:p>
      </dsp:txBody>
      <dsp:txXfrm>
        <a:off x="1242752" y="3041391"/>
        <a:ext cx="1003215" cy="486472"/>
      </dsp:txXfrm>
    </dsp:sp>
    <dsp:sp modelId="{DF33BF3D-762B-40A3-89A4-4F5A3E86005C}">
      <dsp:nvSpPr>
        <dsp:cNvPr id="0" name=""/>
        <dsp:cNvSpPr/>
      </dsp:nvSpPr>
      <dsp:spPr>
        <a:xfrm>
          <a:off x="1330965" y="3542999"/>
          <a:ext cx="103348" cy="355430"/>
        </a:xfrm>
        <a:custGeom>
          <a:avLst/>
          <a:gdLst/>
          <a:ahLst/>
          <a:cxnLst/>
          <a:rect l="0" t="0" r="0" b="0"/>
          <a:pathLst>
            <a:path>
              <a:moveTo>
                <a:pt x="0" y="0"/>
              </a:moveTo>
              <a:lnTo>
                <a:pt x="0" y="355430"/>
              </a:lnTo>
              <a:lnTo>
                <a:pt x="103348" y="35543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AC46A7-3331-406F-B610-30D922FDB48A}">
      <dsp:nvSpPr>
        <dsp:cNvPr id="0" name=""/>
        <dsp:cNvSpPr/>
      </dsp:nvSpPr>
      <dsp:spPr>
        <a:xfrm>
          <a:off x="1434314" y="3640058"/>
          <a:ext cx="826788" cy="51674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err="1">
              <a:solidFill>
                <a:schemeClr val="tx1"/>
              </a:solidFill>
              <a:cs typeface="Arial"/>
            </a:rPr>
            <a:t>iSER</a:t>
          </a:r>
          <a:r>
            <a:rPr lang="en-US" sz="900" kern="1200">
              <a:solidFill>
                <a:schemeClr val="tx1"/>
              </a:solidFill>
              <a:cs typeface="Arial"/>
            </a:rPr>
            <a:t> </a:t>
          </a:r>
          <a:r>
            <a:rPr lang="en-US" sz="900" kern="1200">
              <a:cs typeface="Arial"/>
            </a:rPr>
            <a:t>development cont'd</a:t>
          </a:r>
        </a:p>
      </dsp:txBody>
      <dsp:txXfrm>
        <a:off x="1449449" y="3655193"/>
        <a:ext cx="796518" cy="486472"/>
      </dsp:txXfrm>
    </dsp:sp>
    <dsp:sp modelId="{738F1585-8A9D-4F7E-BA6A-F576D866850A}">
      <dsp:nvSpPr>
        <dsp:cNvPr id="0" name=""/>
        <dsp:cNvSpPr/>
      </dsp:nvSpPr>
      <dsp:spPr>
        <a:xfrm>
          <a:off x="1330965" y="3542999"/>
          <a:ext cx="103348" cy="969232"/>
        </a:xfrm>
        <a:custGeom>
          <a:avLst/>
          <a:gdLst/>
          <a:ahLst/>
          <a:cxnLst/>
          <a:rect l="0" t="0" r="0" b="0"/>
          <a:pathLst>
            <a:path>
              <a:moveTo>
                <a:pt x="0" y="0"/>
              </a:moveTo>
              <a:lnTo>
                <a:pt x="0" y="969232"/>
              </a:lnTo>
              <a:lnTo>
                <a:pt x="103348" y="9692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467BC3-BA45-4C2C-A7C0-00816D0D46D1}">
      <dsp:nvSpPr>
        <dsp:cNvPr id="0" name=""/>
        <dsp:cNvSpPr/>
      </dsp:nvSpPr>
      <dsp:spPr>
        <a:xfrm>
          <a:off x="1434314" y="4253860"/>
          <a:ext cx="826788" cy="51674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a:cs typeface="Arial"/>
            </a:rPr>
            <a:t>Onsite mentor visit, if necessary</a:t>
          </a:r>
        </a:p>
      </dsp:txBody>
      <dsp:txXfrm>
        <a:off x="1449449" y="4268995"/>
        <a:ext cx="796518" cy="486472"/>
      </dsp:txXfrm>
    </dsp:sp>
    <dsp:sp modelId="{2492C9C8-83F8-44A2-A587-9A539401EC0A}">
      <dsp:nvSpPr>
        <dsp:cNvPr id="0" name=""/>
        <dsp:cNvSpPr/>
      </dsp:nvSpPr>
      <dsp:spPr>
        <a:xfrm>
          <a:off x="1330965" y="3542999"/>
          <a:ext cx="103348" cy="1583034"/>
        </a:xfrm>
        <a:custGeom>
          <a:avLst/>
          <a:gdLst/>
          <a:ahLst/>
          <a:cxnLst/>
          <a:rect l="0" t="0" r="0" b="0"/>
          <a:pathLst>
            <a:path>
              <a:moveTo>
                <a:pt x="0" y="0"/>
              </a:moveTo>
              <a:lnTo>
                <a:pt x="0" y="1583034"/>
              </a:lnTo>
              <a:lnTo>
                <a:pt x="103348" y="15830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D8E19F-7961-4BEC-99B5-29BAEA637788}">
      <dsp:nvSpPr>
        <dsp:cNvPr id="0" name=""/>
        <dsp:cNvSpPr/>
      </dsp:nvSpPr>
      <dsp:spPr>
        <a:xfrm>
          <a:off x="1434314" y="4867662"/>
          <a:ext cx="826788" cy="51674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a:cs typeface="Arial"/>
            </a:rPr>
            <a:t>Committee review: </a:t>
          </a:r>
          <a:r>
            <a:rPr lang="en-US" sz="900" kern="1200" err="1">
              <a:solidFill>
                <a:schemeClr val="accent3"/>
              </a:solidFill>
              <a:cs typeface="Arial"/>
            </a:rPr>
            <a:t>iSER</a:t>
          </a:r>
          <a:endParaRPr lang="en-US" sz="900" kern="1200">
            <a:solidFill>
              <a:schemeClr val="accent3"/>
            </a:solidFill>
            <a:cs typeface="Arial"/>
          </a:endParaRPr>
        </a:p>
      </dsp:txBody>
      <dsp:txXfrm>
        <a:off x="1449449" y="4882797"/>
        <a:ext cx="796518" cy="486472"/>
      </dsp:txXfrm>
    </dsp:sp>
    <dsp:sp modelId="{73AD26B3-F102-4DEF-87E3-02CE38BAC96C}">
      <dsp:nvSpPr>
        <dsp:cNvPr id="0" name=""/>
        <dsp:cNvSpPr/>
      </dsp:nvSpPr>
      <dsp:spPr>
        <a:xfrm>
          <a:off x="1330965" y="3542999"/>
          <a:ext cx="103348" cy="2209521"/>
        </a:xfrm>
        <a:custGeom>
          <a:avLst/>
          <a:gdLst/>
          <a:ahLst/>
          <a:cxnLst/>
          <a:rect l="0" t="0" r="0" b="0"/>
          <a:pathLst>
            <a:path>
              <a:moveTo>
                <a:pt x="0" y="0"/>
              </a:moveTo>
              <a:lnTo>
                <a:pt x="0" y="2209521"/>
              </a:lnTo>
              <a:lnTo>
                <a:pt x="103348" y="22095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D2B878-1011-4465-AF25-9E69AB07390C}">
      <dsp:nvSpPr>
        <dsp:cNvPr id="0" name=""/>
        <dsp:cNvSpPr/>
      </dsp:nvSpPr>
      <dsp:spPr>
        <a:xfrm>
          <a:off x="1434314" y="5481464"/>
          <a:ext cx="839708" cy="542114"/>
        </a:xfrm>
        <a:prstGeom prst="roundRect">
          <a:avLst>
            <a:gd name="adj" fmla="val 10000"/>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a:cs typeface="Arial"/>
            </a:rPr>
            <a:t>Possible invitation to </a:t>
          </a:r>
          <a:r>
            <a:rPr lang="en-US" sz="900" kern="1200">
              <a:solidFill>
                <a:schemeClr val="accent3"/>
              </a:solidFill>
              <a:cs typeface="Arial"/>
            </a:rPr>
            <a:t>apply</a:t>
          </a:r>
          <a:r>
            <a:rPr lang="en-US" sz="900" kern="1200">
              <a:cs typeface="Arial"/>
            </a:rPr>
            <a:t> for a visit</a:t>
          </a:r>
        </a:p>
      </dsp:txBody>
      <dsp:txXfrm>
        <a:off x="1450192" y="5497342"/>
        <a:ext cx="807952" cy="510358"/>
      </dsp:txXfrm>
    </dsp:sp>
    <dsp:sp modelId="{B2FA4008-D149-4313-BA17-15A157407CA5}">
      <dsp:nvSpPr>
        <dsp:cNvPr id="0" name=""/>
        <dsp:cNvSpPr/>
      </dsp:nvSpPr>
      <dsp:spPr>
        <a:xfrm>
          <a:off x="2455221" y="3026256"/>
          <a:ext cx="1033485" cy="516742"/>
        </a:xfrm>
        <a:prstGeom prst="roundRect">
          <a:avLst>
            <a:gd name="adj" fmla="val 10000"/>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a:cs typeface="Arial"/>
            </a:rPr>
            <a:t>Year 3</a:t>
          </a:r>
        </a:p>
      </dsp:txBody>
      <dsp:txXfrm>
        <a:off x="2470356" y="3041391"/>
        <a:ext cx="1003215" cy="486472"/>
      </dsp:txXfrm>
    </dsp:sp>
    <dsp:sp modelId="{14B35B70-5A5F-46D5-89EA-5B9767FC04DC}">
      <dsp:nvSpPr>
        <dsp:cNvPr id="0" name=""/>
        <dsp:cNvSpPr/>
      </dsp:nvSpPr>
      <dsp:spPr>
        <a:xfrm>
          <a:off x="2558569" y="3542999"/>
          <a:ext cx="103348" cy="355430"/>
        </a:xfrm>
        <a:custGeom>
          <a:avLst/>
          <a:gdLst/>
          <a:ahLst/>
          <a:cxnLst/>
          <a:rect l="0" t="0" r="0" b="0"/>
          <a:pathLst>
            <a:path>
              <a:moveTo>
                <a:pt x="0" y="0"/>
              </a:moveTo>
              <a:lnTo>
                <a:pt x="0" y="355430"/>
              </a:lnTo>
              <a:lnTo>
                <a:pt x="103348" y="35543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B506A3-423E-4A7A-B94E-F9623A998D46}">
      <dsp:nvSpPr>
        <dsp:cNvPr id="0" name=""/>
        <dsp:cNvSpPr/>
      </dsp:nvSpPr>
      <dsp:spPr>
        <a:xfrm>
          <a:off x="2661918" y="3640058"/>
          <a:ext cx="826788" cy="51674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a:cs typeface="Arial"/>
            </a:rPr>
            <a:t> Onsite mentor visit, if necessary</a:t>
          </a:r>
        </a:p>
      </dsp:txBody>
      <dsp:txXfrm>
        <a:off x="2677053" y="3655193"/>
        <a:ext cx="796518" cy="486472"/>
      </dsp:txXfrm>
    </dsp:sp>
    <dsp:sp modelId="{CC3C550E-58CE-467B-8E74-05BE82A379E7}">
      <dsp:nvSpPr>
        <dsp:cNvPr id="0" name=""/>
        <dsp:cNvSpPr/>
      </dsp:nvSpPr>
      <dsp:spPr>
        <a:xfrm>
          <a:off x="2558569" y="3542999"/>
          <a:ext cx="103348" cy="969232"/>
        </a:xfrm>
        <a:custGeom>
          <a:avLst/>
          <a:gdLst/>
          <a:ahLst/>
          <a:cxnLst/>
          <a:rect l="0" t="0" r="0" b="0"/>
          <a:pathLst>
            <a:path>
              <a:moveTo>
                <a:pt x="0" y="0"/>
              </a:moveTo>
              <a:lnTo>
                <a:pt x="0" y="969232"/>
              </a:lnTo>
              <a:lnTo>
                <a:pt x="103348" y="9692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3E6AEA-A768-42C5-B3FE-E1999A2D7964}">
      <dsp:nvSpPr>
        <dsp:cNvPr id="0" name=""/>
        <dsp:cNvSpPr/>
      </dsp:nvSpPr>
      <dsp:spPr>
        <a:xfrm>
          <a:off x="2661918" y="4253860"/>
          <a:ext cx="826788" cy="51674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a:cs typeface="Arial"/>
            </a:rPr>
            <a:t>Committee review: </a:t>
          </a:r>
          <a:r>
            <a:rPr lang="en-US" sz="900" kern="1200">
              <a:solidFill>
                <a:schemeClr val="accent3"/>
              </a:solidFill>
              <a:cs typeface="Arial"/>
            </a:rPr>
            <a:t>1st </a:t>
          </a:r>
          <a:r>
            <a:rPr lang="en-US" sz="900" kern="1200" err="1">
              <a:solidFill>
                <a:schemeClr val="accent3"/>
              </a:solidFill>
              <a:cs typeface="Arial"/>
            </a:rPr>
            <a:t>iSER</a:t>
          </a:r>
          <a:r>
            <a:rPr lang="en-US" sz="900" kern="1200">
              <a:solidFill>
                <a:schemeClr val="accent3"/>
              </a:solidFill>
              <a:cs typeface="Arial"/>
            </a:rPr>
            <a:t> Update</a:t>
          </a:r>
        </a:p>
      </dsp:txBody>
      <dsp:txXfrm>
        <a:off x="2677053" y="4268995"/>
        <a:ext cx="796518" cy="486472"/>
      </dsp:txXfrm>
    </dsp:sp>
    <dsp:sp modelId="{C383B520-9A7E-4CDD-A1CE-84C8E118CB4F}">
      <dsp:nvSpPr>
        <dsp:cNvPr id="0" name=""/>
        <dsp:cNvSpPr/>
      </dsp:nvSpPr>
      <dsp:spPr>
        <a:xfrm>
          <a:off x="2558569" y="3542999"/>
          <a:ext cx="103348" cy="1583034"/>
        </a:xfrm>
        <a:custGeom>
          <a:avLst/>
          <a:gdLst/>
          <a:ahLst/>
          <a:cxnLst/>
          <a:rect l="0" t="0" r="0" b="0"/>
          <a:pathLst>
            <a:path>
              <a:moveTo>
                <a:pt x="0" y="0"/>
              </a:moveTo>
              <a:lnTo>
                <a:pt x="0" y="1583034"/>
              </a:lnTo>
              <a:lnTo>
                <a:pt x="103348" y="15830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1D8CBB-A533-4C81-9979-E1B801D3AB19}">
      <dsp:nvSpPr>
        <dsp:cNvPr id="0" name=""/>
        <dsp:cNvSpPr/>
      </dsp:nvSpPr>
      <dsp:spPr>
        <a:xfrm>
          <a:off x="2661918" y="4867662"/>
          <a:ext cx="826788" cy="516742"/>
        </a:xfrm>
        <a:prstGeom prst="roundRect">
          <a:avLst>
            <a:gd name="adj" fmla="val 10000"/>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a:cs typeface="Arial"/>
            </a:rPr>
            <a:t>Possible invitation to </a:t>
          </a:r>
          <a:r>
            <a:rPr lang="en-US" sz="900" kern="1200">
              <a:solidFill>
                <a:schemeClr val="accent3"/>
              </a:solidFill>
              <a:cs typeface="Arial"/>
            </a:rPr>
            <a:t>apply</a:t>
          </a:r>
          <a:r>
            <a:rPr lang="en-US" sz="900" kern="1200">
              <a:cs typeface="Arial"/>
            </a:rPr>
            <a:t> for a visit</a:t>
          </a:r>
        </a:p>
      </dsp:txBody>
      <dsp:txXfrm>
        <a:off x="2677053" y="4882797"/>
        <a:ext cx="796518" cy="486472"/>
      </dsp:txXfrm>
    </dsp:sp>
    <dsp:sp modelId="{DD1F1E1B-61A7-4EE2-A9C9-C1B57D361D79}">
      <dsp:nvSpPr>
        <dsp:cNvPr id="0" name=""/>
        <dsp:cNvSpPr/>
      </dsp:nvSpPr>
      <dsp:spPr>
        <a:xfrm>
          <a:off x="3682824" y="3026256"/>
          <a:ext cx="1033485" cy="516742"/>
        </a:xfrm>
        <a:prstGeom prst="roundRect">
          <a:avLst>
            <a:gd name="adj" fmla="val 10000"/>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a:cs typeface="Arial"/>
            </a:rPr>
            <a:t>Year 4</a:t>
          </a:r>
        </a:p>
      </dsp:txBody>
      <dsp:txXfrm>
        <a:off x="3697959" y="3041391"/>
        <a:ext cx="1003215" cy="486472"/>
      </dsp:txXfrm>
    </dsp:sp>
    <dsp:sp modelId="{CECA7CB3-A577-4AD8-8752-C39876D61AD4}">
      <dsp:nvSpPr>
        <dsp:cNvPr id="0" name=""/>
        <dsp:cNvSpPr/>
      </dsp:nvSpPr>
      <dsp:spPr>
        <a:xfrm>
          <a:off x="3786173" y="3542999"/>
          <a:ext cx="103348" cy="355430"/>
        </a:xfrm>
        <a:custGeom>
          <a:avLst/>
          <a:gdLst/>
          <a:ahLst/>
          <a:cxnLst/>
          <a:rect l="0" t="0" r="0" b="0"/>
          <a:pathLst>
            <a:path>
              <a:moveTo>
                <a:pt x="0" y="0"/>
              </a:moveTo>
              <a:lnTo>
                <a:pt x="0" y="355430"/>
              </a:lnTo>
              <a:lnTo>
                <a:pt x="103348" y="35543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A798B8-B191-4EB7-8460-14BCC94ADF70}">
      <dsp:nvSpPr>
        <dsp:cNvPr id="0" name=""/>
        <dsp:cNvSpPr/>
      </dsp:nvSpPr>
      <dsp:spPr>
        <a:xfrm>
          <a:off x="3889522" y="3640058"/>
          <a:ext cx="826788" cy="51674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a:cs typeface="Arial"/>
            </a:rPr>
            <a:t> Onsite mentor visit, if necessary</a:t>
          </a:r>
        </a:p>
      </dsp:txBody>
      <dsp:txXfrm>
        <a:off x="3904657" y="3655193"/>
        <a:ext cx="796518" cy="486472"/>
      </dsp:txXfrm>
    </dsp:sp>
    <dsp:sp modelId="{F6B512A1-D96C-4F46-B4D6-1ED8F47665F1}">
      <dsp:nvSpPr>
        <dsp:cNvPr id="0" name=""/>
        <dsp:cNvSpPr/>
      </dsp:nvSpPr>
      <dsp:spPr>
        <a:xfrm>
          <a:off x="3786173" y="3542999"/>
          <a:ext cx="103348" cy="969232"/>
        </a:xfrm>
        <a:custGeom>
          <a:avLst/>
          <a:gdLst/>
          <a:ahLst/>
          <a:cxnLst/>
          <a:rect l="0" t="0" r="0" b="0"/>
          <a:pathLst>
            <a:path>
              <a:moveTo>
                <a:pt x="0" y="0"/>
              </a:moveTo>
              <a:lnTo>
                <a:pt x="0" y="969232"/>
              </a:lnTo>
              <a:lnTo>
                <a:pt x="103348" y="9692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514A46-4829-4BD4-AC60-2E44A9CA6317}">
      <dsp:nvSpPr>
        <dsp:cNvPr id="0" name=""/>
        <dsp:cNvSpPr/>
      </dsp:nvSpPr>
      <dsp:spPr>
        <a:xfrm>
          <a:off x="3889522" y="4253860"/>
          <a:ext cx="826788" cy="51674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a:cs typeface="Arial"/>
            </a:rPr>
            <a:t>Committee review: </a:t>
          </a:r>
          <a:r>
            <a:rPr lang="en-US" sz="900" kern="1200">
              <a:solidFill>
                <a:schemeClr val="accent3"/>
              </a:solidFill>
              <a:cs typeface="Arial"/>
            </a:rPr>
            <a:t>2nd </a:t>
          </a:r>
        </a:p>
        <a:p>
          <a:pPr lvl="0" algn="ctr" defTabSz="400050">
            <a:lnSpc>
              <a:spcPct val="90000"/>
            </a:lnSpc>
            <a:spcBef>
              <a:spcPct val="0"/>
            </a:spcBef>
            <a:spcAft>
              <a:spcPct val="35000"/>
            </a:spcAft>
          </a:pPr>
          <a:r>
            <a:rPr lang="en-US" sz="900" kern="1200" err="1">
              <a:solidFill>
                <a:schemeClr val="accent3"/>
              </a:solidFill>
              <a:cs typeface="Arial"/>
            </a:rPr>
            <a:t>iSER</a:t>
          </a:r>
          <a:r>
            <a:rPr lang="en-US" sz="900" kern="1200">
              <a:solidFill>
                <a:schemeClr val="accent3"/>
              </a:solidFill>
              <a:cs typeface="Arial"/>
            </a:rPr>
            <a:t> Update</a:t>
          </a:r>
        </a:p>
      </dsp:txBody>
      <dsp:txXfrm>
        <a:off x="3904657" y="4268995"/>
        <a:ext cx="796518" cy="486472"/>
      </dsp:txXfrm>
    </dsp:sp>
    <dsp:sp modelId="{52E62C6E-0FC7-4565-8E6A-5AFCB72FB9D1}">
      <dsp:nvSpPr>
        <dsp:cNvPr id="0" name=""/>
        <dsp:cNvSpPr/>
      </dsp:nvSpPr>
      <dsp:spPr>
        <a:xfrm>
          <a:off x="3786173" y="3542999"/>
          <a:ext cx="103348" cy="1583034"/>
        </a:xfrm>
        <a:custGeom>
          <a:avLst/>
          <a:gdLst/>
          <a:ahLst/>
          <a:cxnLst/>
          <a:rect l="0" t="0" r="0" b="0"/>
          <a:pathLst>
            <a:path>
              <a:moveTo>
                <a:pt x="0" y="0"/>
              </a:moveTo>
              <a:lnTo>
                <a:pt x="0" y="1583034"/>
              </a:lnTo>
              <a:lnTo>
                <a:pt x="103348" y="15830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1CB7B5-BD65-4865-ADB3-4BAC6C2CE3AF}">
      <dsp:nvSpPr>
        <dsp:cNvPr id="0" name=""/>
        <dsp:cNvSpPr/>
      </dsp:nvSpPr>
      <dsp:spPr>
        <a:xfrm>
          <a:off x="3889522" y="4867662"/>
          <a:ext cx="826788" cy="516742"/>
        </a:xfrm>
        <a:prstGeom prst="roundRect">
          <a:avLst>
            <a:gd name="adj" fmla="val 10000"/>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a:cs typeface="Arial"/>
            </a:rPr>
            <a:t>Possible invitation to </a:t>
          </a:r>
          <a:r>
            <a:rPr lang="en-US" sz="900" kern="1200">
              <a:solidFill>
                <a:schemeClr val="accent3"/>
              </a:solidFill>
              <a:cs typeface="Arial"/>
            </a:rPr>
            <a:t>apply</a:t>
          </a:r>
          <a:r>
            <a:rPr lang="en-US" sz="900" kern="1200">
              <a:cs typeface="Arial"/>
            </a:rPr>
            <a:t> for a visit</a:t>
          </a:r>
        </a:p>
      </dsp:txBody>
      <dsp:txXfrm>
        <a:off x="3904657" y="4882797"/>
        <a:ext cx="796518" cy="486472"/>
      </dsp:txXfrm>
    </dsp:sp>
    <dsp:sp modelId="{AA177315-2004-467E-A8E8-5F3DBCC0E8F5}">
      <dsp:nvSpPr>
        <dsp:cNvPr id="0" name=""/>
        <dsp:cNvSpPr/>
      </dsp:nvSpPr>
      <dsp:spPr>
        <a:xfrm>
          <a:off x="4910428" y="3026256"/>
          <a:ext cx="1033485" cy="516742"/>
        </a:xfrm>
        <a:prstGeom prst="roundRect">
          <a:avLst>
            <a:gd name="adj" fmla="val 10000"/>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a:cs typeface="Arial"/>
            </a:rPr>
            <a:t>Year 5</a:t>
          </a:r>
        </a:p>
      </dsp:txBody>
      <dsp:txXfrm>
        <a:off x="4925563" y="3041391"/>
        <a:ext cx="1003215" cy="486472"/>
      </dsp:txXfrm>
    </dsp:sp>
    <dsp:sp modelId="{8AA9D2F6-C301-4FD3-A5E3-96606C18E297}">
      <dsp:nvSpPr>
        <dsp:cNvPr id="0" name=""/>
        <dsp:cNvSpPr/>
      </dsp:nvSpPr>
      <dsp:spPr>
        <a:xfrm>
          <a:off x="5013777" y="3542999"/>
          <a:ext cx="103348" cy="355430"/>
        </a:xfrm>
        <a:custGeom>
          <a:avLst/>
          <a:gdLst/>
          <a:ahLst/>
          <a:cxnLst/>
          <a:rect l="0" t="0" r="0" b="0"/>
          <a:pathLst>
            <a:path>
              <a:moveTo>
                <a:pt x="0" y="0"/>
              </a:moveTo>
              <a:lnTo>
                <a:pt x="0" y="355430"/>
              </a:lnTo>
              <a:lnTo>
                <a:pt x="103348" y="35543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877D88-9255-4E0B-BEFF-7455E7638635}">
      <dsp:nvSpPr>
        <dsp:cNvPr id="0" name=""/>
        <dsp:cNvSpPr/>
      </dsp:nvSpPr>
      <dsp:spPr>
        <a:xfrm>
          <a:off x="5117125" y="3640058"/>
          <a:ext cx="826788" cy="51674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a:cs typeface="Arial"/>
            </a:rPr>
            <a:t> Onsite mentor visit, if necessary</a:t>
          </a:r>
        </a:p>
      </dsp:txBody>
      <dsp:txXfrm>
        <a:off x="5132260" y="3655193"/>
        <a:ext cx="796518" cy="486472"/>
      </dsp:txXfrm>
    </dsp:sp>
    <dsp:sp modelId="{FBBD40A8-C21B-4115-8A49-65849AE1C106}">
      <dsp:nvSpPr>
        <dsp:cNvPr id="0" name=""/>
        <dsp:cNvSpPr/>
      </dsp:nvSpPr>
      <dsp:spPr>
        <a:xfrm>
          <a:off x="5013777" y="3542999"/>
          <a:ext cx="103348" cy="969232"/>
        </a:xfrm>
        <a:custGeom>
          <a:avLst/>
          <a:gdLst/>
          <a:ahLst/>
          <a:cxnLst/>
          <a:rect l="0" t="0" r="0" b="0"/>
          <a:pathLst>
            <a:path>
              <a:moveTo>
                <a:pt x="0" y="0"/>
              </a:moveTo>
              <a:lnTo>
                <a:pt x="0" y="969232"/>
              </a:lnTo>
              <a:lnTo>
                <a:pt x="103348" y="9692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A9E423-CAB6-4C28-82E0-8F28B180FB01}">
      <dsp:nvSpPr>
        <dsp:cNvPr id="0" name=""/>
        <dsp:cNvSpPr/>
      </dsp:nvSpPr>
      <dsp:spPr>
        <a:xfrm>
          <a:off x="5117125" y="4253860"/>
          <a:ext cx="826788" cy="51674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a:cs typeface="Arial"/>
            </a:rPr>
            <a:t>Committee review: </a:t>
          </a:r>
          <a:r>
            <a:rPr lang="en-US" sz="900" kern="1200">
              <a:solidFill>
                <a:schemeClr val="accent3"/>
              </a:solidFill>
              <a:cs typeface="Arial"/>
            </a:rPr>
            <a:t>3rd </a:t>
          </a:r>
          <a:r>
            <a:rPr lang="en-US" sz="900" kern="1200" err="1">
              <a:solidFill>
                <a:schemeClr val="accent3"/>
              </a:solidFill>
              <a:cs typeface="Arial"/>
            </a:rPr>
            <a:t>iSER</a:t>
          </a:r>
          <a:r>
            <a:rPr lang="en-US" sz="900" kern="1200">
              <a:solidFill>
                <a:schemeClr val="accent3"/>
              </a:solidFill>
              <a:cs typeface="Arial"/>
            </a:rPr>
            <a:t> Update </a:t>
          </a:r>
        </a:p>
      </dsp:txBody>
      <dsp:txXfrm>
        <a:off x="5132260" y="4268995"/>
        <a:ext cx="796518" cy="486472"/>
      </dsp:txXfrm>
    </dsp:sp>
    <dsp:sp modelId="{AED8598A-E160-4118-A2E5-0554444E3F5B}">
      <dsp:nvSpPr>
        <dsp:cNvPr id="0" name=""/>
        <dsp:cNvSpPr/>
      </dsp:nvSpPr>
      <dsp:spPr>
        <a:xfrm>
          <a:off x="5013777" y="3542999"/>
          <a:ext cx="103348" cy="1583034"/>
        </a:xfrm>
        <a:custGeom>
          <a:avLst/>
          <a:gdLst/>
          <a:ahLst/>
          <a:cxnLst/>
          <a:rect l="0" t="0" r="0" b="0"/>
          <a:pathLst>
            <a:path>
              <a:moveTo>
                <a:pt x="0" y="0"/>
              </a:moveTo>
              <a:lnTo>
                <a:pt x="0" y="1583034"/>
              </a:lnTo>
              <a:lnTo>
                <a:pt x="103348" y="15830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8C8669-441A-47E5-B97F-5CF2E6DD4CC1}">
      <dsp:nvSpPr>
        <dsp:cNvPr id="0" name=""/>
        <dsp:cNvSpPr/>
      </dsp:nvSpPr>
      <dsp:spPr>
        <a:xfrm>
          <a:off x="5117125" y="4867662"/>
          <a:ext cx="826788" cy="516742"/>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a:cs typeface="Arial"/>
            </a:rPr>
            <a:t>Invited to </a:t>
          </a:r>
          <a:r>
            <a:rPr lang="en-US" sz="900" kern="1200">
              <a:solidFill>
                <a:schemeClr val="accent3"/>
              </a:solidFill>
              <a:cs typeface="Arial"/>
            </a:rPr>
            <a:t>apply</a:t>
          </a:r>
          <a:r>
            <a:rPr lang="en-US" sz="900" kern="1200">
              <a:cs typeface="Arial"/>
            </a:rPr>
            <a:t> for a visit or asked to </a:t>
          </a:r>
          <a:r>
            <a:rPr lang="en-US" sz="900" kern="1200">
              <a:solidFill>
                <a:schemeClr val="tx1"/>
              </a:solidFill>
              <a:cs typeface="Arial"/>
            </a:rPr>
            <a:t>withdraw</a:t>
          </a:r>
        </a:p>
      </dsp:txBody>
      <dsp:txXfrm>
        <a:off x="5132260" y="4882797"/>
        <a:ext cx="796518" cy="486472"/>
      </dsp:txXfrm>
    </dsp:sp>
    <dsp:sp modelId="{873C0375-1EB4-4679-B4DC-99CD643EF166}">
      <dsp:nvSpPr>
        <dsp:cNvPr id="0" name=""/>
        <dsp:cNvSpPr/>
      </dsp:nvSpPr>
      <dsp:spPr>
        <a:xfrm>
          <a:off x="6138032" y="3026256"/>
          <a:ext cx="1033485" cy="516742"/>
        </a:xfrm>
        <a:prstGeom prst="roundRect">
          <a:avLst>
            <a:gd name="adj" fmla="val 10000"/>
          </a:avLst>
        </a:prstGeom>
        <a:solidFill>
          <a:schemeClr val="accent5"/>
        </a:solidFill>
        <a:ln w="12700" cap="flat" cmpd="sng" algn="ctr">
          <a:solidFill>
            <a:schemeClr val="accent5">
              <a:shade val="50000"/>
            </a:schemeClr>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a:ln>
                <a:noFill/>
              </a:ln>
              <a:solidFill>
                <a:schemeClr val="bg1"/>
              </a:solidFill>
              <a:cs typeface="Arial"/>
            </a:rPr>
            <a:t>Year 6</a:t>
          </a:r>
        </a:p>
      </dsp:txBody>
      <dsp:txXfrm>
        <a:off x="6153167" y="3041391"/>
        <a:ext cx="1003215" cy="486472"/>
      </dsp:txXfrm>
    </dsp:sp>
    <dsp:sp modelId="{5AAA971B-4327-406A-9863-D4BC01A62AE8}">
      <dsp:nvSpPr>
        <dsp:cNvPr id="0" name=""/>
        <dsp:cNvSpPr/>
      </dsp:nvSpPr>
      <dsp:spPr>
        <a:xfrm>
          <a:off x="6241381" y="3542999"/>
          <a:ext cx="103348" cy="355430"/>
        </a:xfrm>
        <a:custGeom>
          <a:avLst/>
          <a:gdLst/>
          <a:ahLst/>
          <a:cxnLst/>
          <a:rect l="0" t="0" r="0" b="0"/>
          <a:pathLst>
            <a:path>
              <a:moveTo>
                <a:pt x="0" y="0"/>
              </a:moveTo>
              <a:lnTo>
                <a:pt x="0" y="355430"/>
              </a:lnTo>
              <a:lnTo>
                <a:pt x="103348" y="35543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0BA7CE-C48F-45F5-B0ED-EA26070EAFC5}">
      <dsp:nvSpPr>
        <dsp:cNvPr id="0" name=""/>
        <dsp:cNvSpPr/>
      </dsp:nvSpPr>
      <dsp:spPr>
        <a:xfrm>
          <a:off x="6344729" y="3640058"/>
          <a:ext cx="826788" cy="51674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a:cs typeface="Arial"/>
            </a:rPr>
            <a:t>PRT appointed and visit dates confirmed</a:t>
          </a:r>
        </a:p>
      </dsp:txBody>
      <dsp:txXfrm>
        <a:off x="6359864" y="3655193"/>
        <a:ext cx="796518" cy="486472"/>
      </dsp:txXfrm>
    </dsp:sp>
    <dsp:sp modelId="{2525C30F-1394-4A8E-802A-419E5263CDD8}">
      <dsp:nvSpPr>
        <dsp:cNvPr id="0" name=""/>
        <dsp:cNvSpPr/>
      </dsp:nvSpPr>
      <dsp:spPr>
        <a:xfrm>
          <a:off x="6241381" y="3542999"/>
          <a:ext cx="103348" cy="969232"/>
        </a:xfrm>
        <a:custGeom>
          <a:avLst/>
          <a:gdLst/>
          <a:ahLst/>
          <a:cxnLst/>
          <a:rect l="0" t="0" r="0" b="0"/>
          <a:pathLst>
            <a:path>
              <a:moveTo>
                <a:pt x="0" y="0"/>
              </a:moveTo>
              <a:lnTo>
                <a:pt x="0" y="969232"/>
              </a:lnTo>
              <a:lnTo>
                <a:pt x="103348" y="9692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4AD1C8-2A50-4931-857E-52E883C0C8E7}">
      <dsp:nvSpPr>
        <dsp:cNvPr id="0" name=""/>
        <dsp:cNvSpPr/>
      </dsp:nvSpPr>
      <dsp:spPr>
        <a:xfrm>
          <a:off x="6344729" y="4253860"/>
          <a:ext cx="826788" cy="51674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a:cs typeface="Arial"/>
            </a:rPr>
            <a:t>PRT Chair optional pre-visit</a:t>
          </a:r>
        </a:p>
      </dsp:txBody>
      <dsp:txXfrm>
        <a:off x="6359864" y="4268995"/>
        <a:ext cx="796518" cy="486472"/>
      </dsp:txXfrm>
    </dsp:sp>
    <dsp:sp modelId="{E61C38AF-669A-4BB8-9B60-AA04B71A040F}">
      <dsp:nvSpPr>
        <dsp:cNvPr id="0" name=""/>
        <dsp:cNvSpPr/>
      </dsp:nvSpPr>
      <dsp:spPr>
        <a:xfrm>
          <a:off x="6241381" y="3542999"/>
          <a:ext cx="103348" cy="1583034"/>
        </a:xfrm>
        <a:custGeom>
          <a:avLst/>
          <a:gdLst/>
          <a:ahLst/>
          <a:cxnLst/>
          <a:rect l="0" t="0" r="0" b="0"/>
          <a:pathLst>
            <a:path>
              <a:moveTo>
                <a:pt x="0" y="0"/>
              </a:moveTo>
              <a:lnTo>
                <a:pt x="0" y="1583034"/>
              </a:lnTo>
              <a:lnTo>
                <a:pt x="103348" y="15830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09B16B-7EE8-447A-91EA-D24159831044}">
      <dsp:nvSpPr>
        <dsp:cNvPr id="0" name=""/>
        <dsp:cNvSpPr/>
      </dsp:nvSpPr>
      <dsp:spPr>
        <a:xfrm>
          <a:off x="6344729" y="4867662"/>
          <a:ext cx="826788" cy="51674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a:cs typeface="Arial"/>
            </a:rPr>
            <a:t>Finalize </a:t>
          </a:r>
          <a:r>
            <a:rPr lang="en-US" sz="900" kern="1200">
              <a:solidFill>
                <a:schemeClr val="tx1"/>
              </a:solidFill>
              <a:cs typeface="Arial"/>
            </a:rPr>
            <a:t>SER</a:t>
          </a:r>
        </a:p>
      </dsp:txBody>
      <dsp:txXfrm>
        <a:off x="6359864" y="4882797"/>
        <a:ext cx="796518" cy="486472"/>
      </dsp:txXfrm>
    </dsp:sp>
    <dsp:sp modelId="{9ED7EB2A-6741-4484-9D80-CA42E79CA96E}">
      <dsp:nvSpPr>
        <dsp:cNvPr id="0" name=""/>
        <dsp:cNvSpPr/>
      </dsp:nvSpPr>
      <dsp:spPr>
        <a:xfrm>
          <a:off x="7365636" y="3026256"/>
          <a:ext cx="1033485" cy="516742"/>
        </a:xfrm>
        <a:prstGeom prst="roundRect">
          <a:avLst>
            <a:gd name="adj" fmla="val 10000"/>
          </a:avLst>
        </a:prstGeom>
        <a:solidFill>
          <a:schemeClr val="accent5"/>
        </a:solidFill>
        <a:ln w="12700" cap="flat" cmpd="sng" algn="ctr">
          <a:solidFill>
            <a:schemeClr val="accent5">
              <a:shade val="50000"/>
            </a:schemeClr>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a:ln>
                <a:noFill/>
              </a:ln>
              <a:solidFill>
                <a:schemeClr val="bg1"/>
              </a:solidFill>
              <a:cs typeface="Arial"/>
            </a:rPr>
            <a:t>Year 7</a:t>
          </a:r>
        </a:p>
      </dsp:txBody>
      <dsp:txXfrm>
        <a:off x="7380771" y="3041391"/>
        <a:ext cx="1003215" cy="486472"/>
      </dsp:txXfrm>
    </dsp:sp>
    <dsp:sp modelId="{E905AE07-8F47-49AE-9A30-6CFC3E7F3874}">
      <dsp:nvSpPr>
        <dsp:cNvPr id="0" name=""/>
        <dsp:cNvSpPr/>
      </dsp:nvSpPr>
      <dsp:spPr>
        <a:xfrm>
          <a:off x="7468984" y="3542999"/>
          <a:ext cx="103348" cy="355430"/>
        </a:xfrm>
        <a:custGeom>
          <a:avLst/>
          <a:gdLst/>
          <a:ahLst/>
          <a:cxnLst/>
          <a:rect l="0" t="0" r="0" b="0"/>
          <a:pathLst>
            <a:path>
              <a:moveTo>
                <a:pt x="0" y="0"/>
              </a:moveTo>
              <a:lnTo>
                <a:pt x="0" y="355430"/>
              </a:lnTo>
              <a:lnTo>
                <a:pt x="103348" y="35543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3403A4-2714-480C-BABF-5BD0C689116C}">
      <dsp:nvSpPr>
        <dsp:cNvPr id="0" name=""/>
        <dsp:cNvSpPr/>
      </dsp:nvSpPr>
      <dsp:spPr>
        <a:xfrm>
          <a:off x="7572333" y="3640058"/>
          <a:ext cx="826788" cy="51674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a:solidFill>
                <a:schemeClr val="accent3"/>
              </a:solidFill>
              <a:cs typeface="Arial"/>
            </a:rPr>
            <a:t>SER</a:t>
          </a:r>
          <a:r>
            <a:rPr lang="en-US" sz="900" kern="1200">
              <a:cs typeface="Arial"/>
            </a:rPr>
            <a:t> submitted</a:t>
          </a:r>
        </a:p>
      </dsp:txBody>
      <dsp:txXfrm>
        <a:off x="7587468" y="3655193"/>
        <a:ext cx="796518" cy="486472"/>
      </dsp:txXfrm>
    </dsp:sp>
    <dsp:sp modelId="{4BB9EA68-F99C-47BC-B61D-5D9D9E506D21}">
      <dsp:nvSpPr>
        <dsp:cNvPr id="0" name=""/>
        <dsp:cNvSpPr/>
      </dsp:nvSpPr>
      <dsp:spPr>
        <a:xfrm>
          <a:off x="7468984" y="3542999"/>
          <a:ext cx="103348" cy="969232"/>
        </a:xfrm>
        <a:custGeom>
          <a:avLst/>
          <a:gdLst/>
          <a:ahLst/>
          <a:cxnLst/>
          <a:rect l="0" t="0" r="0" b="0"/>
          <a:pathLst>
            <a:path>
              <a:moveTo>
                <a:pt x="0" y="0"/>
              </a:moveTo>
              <a:lnTo>
                <a:pt x="0" y="969232"/>
              </a:lnTo>
              <a:lnTo>
                <a:pt x="103348" y="9692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3D9D53-0A3E-4949-A374-FCE91BE51105}">
      <dsp:nvSpPr>
        <dsp:cNvPr id="0" name=""/>
        <dsp:cNvSpPr/>
      </dsp:nvSpPr>
      <dsp:spPr>
        <a:xfrm>
          <a:off x="7572333" y="4253860"/>
          <a:ext cx="826788" cy="51674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a:cs typeface="Arial"/>
            </a:rPr>
            <a:t>PRT sends pre-visit letter (PVL)</a:t>
          </a:r>
        </a:p>
      </dsp:txBody>
      <dsp:txXfrm>
        <a:off x="7587468" y="4268995"/>
        <a:ext cx="796518" cy="486472"/>
      </dsp:txXfrm>
    </dsp:sp>
    <dsp:sp modelId="{C93296E9-EBB8-4C78-87A2-F99A91ED8781}">
      <dsp:nvSpPr>
        <dsp:cNvPr id="0" name=""/>
        <dsp:cNvSpPr/>
      </dsp:nvSpPr>
      <dsp:spPr>
        <a:xfrm>
          <a:off x="7468984" y="3542999"/>
          <a:ext cx="103348" cy="1518781"/>
        </a:xfrm>
        <a:custGeom>
          <a:avLst/>
          <a:gdLst/>
          <a:ahLst/>
          <a:cxnLst/>
          <a:rect l="0" t="0" r="0" b="0"/>
          <a:pathLst>
            <a:path>
              <a:moveTo>
                <a:pt x="0" y="0"/>
              </a:moveTo>
              <a:lnTo>
                <a:pt x="0" y="1518781"/>
              </a:lnTo>
              <a:lnTo>
                <a:pt x="103348" y="15187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45CB6B-36EA-420D-95CC-5781934BEA66}">
      <dsp:nvSpPr>
        <dsp:cNvPr id="0" name=""/>
        <dsp:cNvSpPr/>
      </dsp:nvSpPr>
      <dsp:spPr>
        <a:xfrm>
          <a:off x="7572333" y="4867662"/>
          <a:ext cx="841497" cy="388236"/>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a:cs typeface="Arial"/>
            </a:rPr>
            <a:t>School </a:t>
          </a:r>
          <a:r>
            <a:rPr lang="en-US" sz="900" kern="1200">
              <a:solidFill>
                <a:schemeClr val="accent3"/>
              </a:solidFill>
              <a:cs typeface="Arial"/>
            </a:rPr>
            <a:t>responds to PVL</a:t>
          </a:r>
        </a:p>
      </dsp:txBody>
      <dsp:txXfrm>
        <a:off x="7583704" y="4879033"/>
        <a:ext cx="818755" cy="365494"/>
      </dsp:txXfrm>
    </dsp:sp>
    <dsp:sp modelId="{B68057CC-7A97-40CC-BE22-38F7D4BF2F9E}">
      <dsp:nvSpPr>
        <dsp:cNvPr id="0" name=""/>
        <dsp:cNvSpPr/>
      </dsp:nvSpPr>
      <dsp:spPr>
        <a:xfrm>
          <a:off x="7468984" y="3542999"/>
          <a:ext cx="103348" cy="2068329"/>
        </a:xfrm>
        <a:custGeom>
          <a:avLst/>
          <a:gdLst/>
          <a:ahLst/>
          <a:cxnLst/>
          <a:rect l="0" t="0" r="0" b="0"/>
          <a:pathLst>
            <a:path>
              <a:moveTo>
                <a:pt x="0" y="0"/>
              </a:moveTo>
              <a:lnTo>
                <a:pt x="0" y="2068329"/>
              </a:lnTo>
              <a:lnTo>
                <a:pt x="103348" y="20683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CA1148-F7A6-43B8-A80F-107394B05CD6}">
      <dsp:nvSpPr>
        <dsp:cNvPr id="0" name=""/>
        <dsp:cNvSpPr/>
      </dsp:nvSpPr>
      <dsp:spPr>
        <a:xfrm>
          <a:off x="7572333" y="5352958"/>
          <a:ext cx="826788" cy="51674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a:cs typeface="Arial"/>
            </a:rPr>
            <a:t>Visit conducted</a:t>
          </a:r>
        </a:p>
      </dsp:txBody>
      <dsp:txXfrm>
        <a:off x="7587468" y="5368093"/>
        <a:ext cx="796518" cy="486472"/>
      </dsp:txXfrm>
    </dsp:sp>
    <dsp:sp modelId="{D5B5C4C3-6733-4261-A985-F50BF046FDFB}">
      <dsp:nvSpPr>
        <dsp:cNvPr id="0" name=""/>
        <dsp:cNvSpPr/>
      </dsp:nvSpPr>
      <dsp:spPr>
        <a:xfrm>
          <a:off x="7468984" y="3542999"/>
          <a:ext cx="103348" cy="2682131"/>
        </a:xfrm>
        <a:custGeom>
          <a:avLst/>
          <a:gdLst/>
          <a:ahLst/>
          <a:cxnLst/>
          <a:rect l="0" t="0" r="0" b="0"/>
          <a:pathLst>
            <a:path>
              <a:moveTo>
                <a:pt x="0" y="0"/>
              </a:moveTo>
              <a:lnTo>
                <a:pt x="0" y="2682131"/>
              </a:lnTo>
              <a:lnTo>
                <a:pt x="103348" y="26821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12D203-AA4D-406F-92C5-AAE17AA4E15C}">
      <dsp:nvSpPr>
        <dsp:cNvPr id="0" name=""/>
        <dsp:cNvSpPr/>
      </dsp:nvSpPr>
      <dsp:spPr>
        <a:xfrm>
          <a:off x="7572333" y="5966760"/>
          <a:ext cx="826788" cy="51674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a:cs typeface="Arial"/>
            </a:rPr>
            <a:t>IAC review of PRT report and Board ratification</a:t>
          </a:r>
        </a:p>
      </dsp:txBody>
      <dsp:txXfrm>
        <a:off x="7587468" y="5981895"/>
        <a:ext cx="796518" cy="4864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43E49-E6BE-49D6-AA1A-BA428A964775}">
      <dsp:nvSpPr>
        <dsp:cNvPr id="0" name=""/>
        <dsp:cNvSpPr/>
      </dsp:nvSpPr>
      <dsp:spPr>
        <a:xfrm>
          <a:off x="3098" y="2310839"/>
          <a:ext cx="1301750" cy="457200"/>
        </a:xfrm>
        <a:prstGeom prst="roundRect">
          <a:avLst>
            <a:gd name="adj" fmla="val 10000"/>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0" tIns="91440" rIns="0" bIns="91440" numCol="1" spcCol="1270" anchor="ctr" anchorCtr="0">
          <a:noAutofit/>
        </a:bodyPr>
        <a:lstStyle/>
        <a:p>
          <a:pPr lvl="0" algn="ctr" defTabSz="622300">
            <a:lnSpc>
              <a:spcPct val="90000"/>
            </a:lnSpc>
            <a:spcBef>
              <a:spcPct val="0"/>
            </a:spcBef>
            <a:spcAft>
              <a:spcPct val="35000"/>
            </a:spcAft>
          </a:pPr>
          <a:r>
            <a:rPr lang="en-US" sz="1400" kern="1200" dirty="0">
              <a:solidFill>
                <a:schemeClr val="bg1"/>
              </a:solidFill>
              <a:cs typeface="Arial"/>
            </a:rPr>
            <a:t>Year 1</a:t>
          </a:r>
          <a:endParaRPr lang="en-US" sz="1400" kern="1200" dirty="0">
            <a:solidFill>
              <a:schemeClr val="bg1"/>
            </a:solidFill>
            <a:latin typeface="Arial"/>
            <a:cs typeface="Arial"/>
          </a:endParaRPr>
        </a:p>
      </dsp:txBody>
      <dsp:txXfrm>
        <a:off x="16489" y="2324230"/>
        <a:ext cx="1274968" cy="430418"/>
      </dsp:txXfrm>
    </dsp:sp>
    <dsp:sp modelId="{09413E90-B2DE-42A0-8BBC-39FD45F7EA49}">
      <dsp:nvSpPr>
        <dsp:cNvPr id="0" name=""/>
        <dsp:cNvSpPr/>
      </dsp:nvSpPr>
      <dsp:spPr>
        <a:xfrm>
          <a:off x="133273" y="2768040"/>
          <a:ext cx="130175" cy="391319"/>
        </a:xfrm>
        <a:custGeom>
          <a:avLst/>
          <a:gdLst/>
          <a:ahLst/>
          <a:cxnLst/>
          <a:rect l="0" t="0" r="0" b="0"/>
          <a:pathLst>
            <a:path>
              <a:moveTo>
                <a:pt x="0" y="0"/>
              </a:moveTo>
              <a:lnTo>
                <a:pt x="0" y="391319"/>
              </a:lnTo>
              <a:lnTo>
                <a:pt x="130175" y="3913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1B7BF2-C206-4686-850D-8FFBA5AE5D0F}">
      <dsp:nvSpPr>
        <dsp:cNvPr id="0" name=""/>
        <dsp:cNvSpPr/>
      </dsp:nvSpPr>
      <dsp:spPr>
        <a:xfrm>
          <a:off x="263448" y="2930759"/>
          <a:ext cx="1301750" cy="4572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1440" rIns="0" bIns="91440" numCol="1" spcCol="1270" anchor="ctr" anchorCtr="0">
          <a:noAutofit/>
        </a:bodyPr>
        <a:lstStyle/>
        <a:p>
          <a:pPr lvl="0" algn="ctr" defTabSz="400050">
            <a:lnSpc>
              <a:spcPct val="90000"/>
            </a:lnSpc>
            <a:spcBef>
              <a:spcPct val="0"/>
            </a:spcBef>
            <a:spcAft>
              <a:spcPct val="35000"/>
            </a:spcAft>
          </a:pPr>
          <a:r>
            <a:rPr lang="en-US" sz="900" kern="1200" dirty="0">
              <a:cs typeface="Arial" charset="0"/>
            </a:rPr>
            <a:t>Review and refine Strategic Management Plan</a:t>
          </a:r>
          <a:endParaRPr lang="en-US" sz="900" kern="1200" dirty="0">
            <a:solidFill>
              <a:schemeClr val="accent3"/>
            </a:solidFill>
            <a:latin typeface="Arial"/>
            <a:cs typeface="Arial"/>
          </a:endParaRPr>
        </a:p>
      </dsp:txBody>
      <dsp:txXfrm>
        <a:off x="276839" y="2944150"/>
        <a:ext cx="1274968" cy="430418"/>
      </dsp:txXfrm>
    </dsp:sp>
    <dsp:sp modelId="{AD4B44BF-73E7-4F9B-AF6F-03F1960CD706}">
      <dsp:nvSpPr>
        <dsp:cNvPr id="0" name=""/>
        <dsp:cNvSpPr/>
      </dsp:nvSpPr>
      <dsp:spPr>
        <a:xfrm>
          <a:off x="133273" y="2768040"/>
          <a:ext cx="130175" cy="1056959"/>
        </a:xfrm>
        <a:custGeom>
          <a:avLst/>
          <a:gdLst/>
          <a:ahLst/>
          <a:cxnLst/>
          <a:rect l="0" t="0" r="0" b="0"/>
          <a:pathLst>
            <a:path>
              <a:moveTo>
                <a:pt x="0" y="0"/>
              </a:moveTo>
              <a:lnTo>
                <a:pt x="0" y="1056959"/>
              </a:lnTo>
              <a:lnTo>
                <a:pt x="130175" y="10569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94DF42-B0EF-45ED-B788-0F84A67794E8}">
      <dsp:nvSpPr>
        <dsp:cNvPr id="0" name=""/>
        <dsp:cNvSpPr/>
      </dsp:nvSpPr>
      <dsp:spPr>
        <a:xfrm>
          <a:off x="263448" y="3550679"/>
          <a:ext cx="1352581" cy="54864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1440" rIns="0" bIns="91440" numCol="1" spcCol="1270" anchor="ctr" anchorCtr="0">
          <a:noAutofit/>
        </a:bodyPr>
        <a:lstStyle/>
        <a:p>
          <a:pPr lvl="0" algn="ctr" defTabSz="400050">
            <a:lnSpc>
              <a:spcPct val="90000"/>
            </a:lnSpc>
            <a:spcBef>
              <a:spcPct val="0"/>
            </a:spcBef>
            <a:spcAft>
              <a:spcPct val="35000"/>
            </a:spcAft>
          </a:pPr>
          <a:r>
            <a:rPr lang="en-US" sz="900" kern="1200" dirty="0">
              <a:cs typeface="Arial" charset="0"/>
            </a:rPr>
            <a:t>Complete </a:t>
          </a:r>
          <a:r>
            <a:rPr lang="en-US" sz="900" kern="1200" dirty="0">
              <a:solidFill>
                <a:schemeClr val="accent3"/>
              </a:solidFill>
              <a:cs typeface="Arial" charset="0"/>
            </a:rPr>
            <a:t>Key Data and Accreditation Sections of the Business School Questionnaire </a:t>
          </a:r>
          <a:endParaRPr lang="en-US" sz="900" kern="1200" dirty="0">
            <a:solidFill>
              <a:schemeClr val="accent3"/>
            </a:solidFill>
            <a:cs typeface="Arial"/>
          </a:endParaRPr>
        </a:p>
      </dsp:txBody>
      <dsp:txXfrm>
        <a:off x="279517" y="3566748"/>
        <a:ext cx="1320443" cy="516504"/>
      </dsp:txXfrm>
    </dsp:sp>
    <dsp:sp modelId="{32E35529-57FB-4258-AE0C-89CA126E8CB1}">
      <dsp:nvSpPr>
        <dsp:cNvPr id="0" name=""/>
        <dsp:cNvSpPr/>
      </dsp:nvSpPr>
      <dsp:spPr>
        <a:xfrm>
          <a:off x="1681117" y="2310839"/>
          <a:ext cx="1301750" cy="457200"/>
        </a:xfrm>
        <a:prstGeom prst="roundRect">
          <a:avLst>
            <a:gd name="adj" fmla="val 10000"/>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0" tIns="91440" rIns="0" bIns="91440" numCol="1" spcCol="1270" anchor="ctr" anchorCtr="0">
          <a:noAutofit/>
        </a:bodyPr>
        <a:lstStyle/>
        <a:p>
          <a:pPr lvl="0" algn="ctr" defTabSz="622300">
            <a:lnSpc>
              <a:spcPct val="90000"/>
            </a:lnSpc>
            <a:spcBef>
              <a:spcPct val="0"/>
            </a:spcBef>
            <a:spcAft>
              <a:spcPct val="35000"/>
            </a:spcAft>
          </a:pPr>
          <a:r>
            <a:rPr lang="en-US" sz="1400" kern="1200" dirty="0">
              <a:solidFill>
                <a:schemeClr val="bg1"/>
              </a:solidFill>
              <a:cs typeface="Arial"/>
            </a:rPr>
            <a:t>Year 2</a:t>
          </a:r>
        </a:p>
      </dsp:txBody>
      <dsp:txXfrm>
        <a:off x="1694508" y="2324230"/>
        <a:ext cx="1274968" cy="430418"/>
      </dsp:txXfrm>
    </dsp:sp>
    <dsp:sp modelId="{DF33BF3D-762B-40A3-89A4-4F5A3E86005C}">
      <dsp:nvSpPr>
        <dsp:cNvPr id="0" name=""/>
        <dsp:cNvSpPr/>
      </dsp:nvSpPr>
      <dsp:spPr>
        <a:xfrm>
          <a:off x="1811292" y="2768040"/>
          <a:ext cx="130175" cy="391319"/>
        </a:xfrm>
        <a:custGeom>
          <a:avLst/>
          <a:gdLst/>
          <a:ahLst/>
          <a:cxnLst/>
          <a:rect l="0" t="0" r="0" b="0"/>
          <a:pathLst>
            <a:path>
              <a:moveTo>
                <a:pt x="0" y="0"/>
              </a:moveTo>
              <a:lnTo>
                <a:pt x="0" y="391319"/>
              </a:lnTo>
              <a:lnTo>
                <a:pt x="130175" y="3913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AC46A7-3331-406F-B610-30D922FDB48A}">
      <dsp:nvSpPr>
        <dsp:cNvPr id="0" name=""/>
        <dsp:cNvSpPr/>
      </dsp:nvSpPr>
      <dsp:spPr>
        <a:xfrm>
          <a:off x="1941467" y="2930759"/>
          <a:ext cx="1301750" cy="4572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1440" rIns="0" bIns="91440" numCol="1" spcCol="1270" anchor="ctr" anchorCtr="0">
          <a:noAutofit/>
        </a:bodyPr>
        <a:lstStyle/>
        <a:p>
          <a:pPr lvl="0" algn="ctr" defTabSz="400050">
            <a:lnSpc>
              <a:spcPct val="90000"/>
            </a:lnSpc>
            <a:spcBef>
              <a:spcPct val="0"/>
            </a:spcBef>
            <a:spcAft>
              <a:spcPct val="35000"/>
            </a:spcAft>
          </a:pPr>
          <a:r>
            <a:rPr lang="en-US" sz="900" kern="1200" dirty="0">
              <a:cs typeface="Arial" charset="0"/>
            </a:rPr>
            <a:t>Review and refine Strategic Management Plan</a:t>
          </a:r>
          <a:endParaRPr lang="en-US" sz="900" kern="1200" dirty="0">
            <a:cs typeface="Arial"/>
          </a:endParaRPr>
        </a:p>
      </dsp:txBody>
      <dsp:txXfrm>
        <a:off x="1954858" y="2944150"/>
        <a:ext cx="1274968" cy="430418"/>
      </dsp:txXfrm>
    </dsp:sp>
    <dsp:sp modelId="{A8B1FDCB-FADC-4005-84D3-08399146A312}">
      <dsp:nvSpPr>
        <dsp:cNvPr id="0" name=""/>
        <dsp:cNvSpPr/>
      </dsp:nvSpPr>
      <dsp:spPr>
        <a:xfrm>
          <a:off x="1811292" y="2768040"/>
          <a:ext cx="130175" cy="1056959"/>
        </a:xfrm>
        <a:custGeom>
          <a:avLst/>
          <a:gdLst/>
          <a:ahLst/>
          <a:cxnLst/>
          <a:rect l="0" t="0" r="0" b="0"/>
          <a:pathLst>
            <a:path>
              <a:moveTo>
                <a:pt x="0" y="0"/>
              </a:moveTo>
              <a:lnTo>
                <a:pt x="0" y="1056959"/>
              </a:lnTo>
              <a:lnTo>
                <a:pt x="130175" y="10569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FDBA95-25C2-4565-B946-39A92855B431}">
      <dsp:nvSpPr>
        <dsp:cNvPr id="0" name=""/>
        <dsp:cNvSpPr/>
      </dsp:nvSpPr>
      <dsp:spPr>
        <a:xfrm>
          <a:off x="1941467" y="3550679"/>
          <a:ext cx="1352581" cy="54864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1440" rIns="0" bIns="91440" numCol="1" spcCol="1270" anchor="ctr" anchorCtr="0">
          <a:noAutofit/>
        </a:bodyPr>
        <a:lstStyle/>
        <a:p>
          <a:pPr lvl="0" algn="ctr" defTabSz="400050">
            <a:lnSpc>
              <a:spcPct val="90000"/>
            </a:lnSpc>
            <a:spcBef>
              <a:spcPct val="0"/>
            </a:spcBef>
            <a:spcAft>
              <a:spcPct val="35000"/>
            </a:spcAft>
          </a:pPr>
          <a:r>
            <a:rPr lang="en-US" sz="900" kern="1200" dirty="0">
              <a:cs typeface="Arial" charset="0"/>
            </a:rPr>
            <a:t>Complete </a:t>
          </a:r>
          <a:r>
            <a:rPr lang="en-US" sz="900" kern="1200" dirty="0">
              <a:solidFill>
                <a:schemeClr val="accent3"/>
              </a:solidFill>
              <a:cs typeface="Arial" charset="0"/>
            </a:rPr>
            <a:t>Key Data and Accreditation Data Sections of the Business School Questionnaire </a:t>
          </a:r>
          <a:endParaRPr lang="en-US" sz="900" kern="1200" dirty="0">
            <a:solidFill>
              <a:schemeClr val="accent3"/>
            </a:solidFill>
            <a:cs typeface="Arial"/>
          </a:endParaRPr>
        </a:p>
      </dsp:txBody>
      <dsp:txXfrm>
        <a:off x="1957536" y="3566748"/>
        <a:ext cx="1320443" cy="516504"/>
      </dsp:txXfrm>
    </dsp:sp>
    <dsp:sp modelId="{B2FA4008-D149-4313-BA17-15A157407CA5}">
      <dsp:nvSpPr>
        <dsp:cNvPr id="0" name=""/>
        <dsp:cNvSpPr/>
      </dsp:nvSpPr>
      <dsp:spPr>
        <a:xfrm>
          <a:off x="3359137" y="2310839"/>
          <a:ext cx="1301750" cy="457200"/>
        </a:xfrm>
        <a:prstGeom prst="roundRect">
          <a:avLst>
            <a:gd name="adj" fmla="val 10000"/>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0" tIns="91440" rIns="0" bIns="91440" numCol="1" spcCol="1270" anchor="ctr" anchorCtr="0">
          <a:noAutofit/>
        </a:bodyPr>
        <a:lstStyle/>
        <a:p>
          <a:pPr lvl="0" algn="ctr" defTabSz="622300">
            <a:lnSpc>
              <a:spcPct val="90000"/>
            </a:lnSpc>
            <a:spcBef>
              <a:spcPct val="0"/>
            </a:spcBef>
            <a:spcAft>
              <a:spcPct val="35000"/>
            </a:spcAft>
          </a:pPr>
          <a:r>
            <a:rPr lang="en-US" sz="1400" kern="1200" dirty="0">
              <a:solidFill>
                <a:schemeClr val="bg1"/>
              </a:solidFill>
              <a:cs typeface="Arial"/>
            </a:rPr>
            <a:t>Year 3</a:t>
          </a:r>
        </a:p>
      </dsp:txBody>
      <dsp:txXfrm>
        <a:off x="3372528" y="2324230"/>
        <a:ext cx="1274968" cy="430418"/>
      </dsp:txXfrm>
    </dsp:sp>
    <dsp:sp modelId="{14B35B70-5A5F-46D5-89EA-5B9767FC04DC}">
      <dsp:nvSpPr>
        <dsp:cNvPr id="0" name=""/>
        <dsp:cNvSpPr/>
      </dsp:nvSpPr>
      <dsp:spPr>
        <a:xfrm>
          <a:off x="3489312" y="2768040"/>
          <a:ext cx="130175" cy="391319"/>
        </a:xfrm>
        <a:custGeom>
          <a:avLst/>
          <a:gdLst/>
          <a:ahLst/>
          <a:cxnLst/>
          <a:rect l="0" t="0" r="0" b="0"/>
          <a:pathLst>
            <a:path>
              <a:moveTo>
                <a:pt x="0" y="0"/>
              </a:moveTo>
              <a:lnTo>
                <a:pt x="0" y="391319"/>
              </a:lnTo>
              <a:lnTo>
                <a:pt x="130175" y="3913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B506A3-423E-4A7A-B94E-F9623A998D46}">
      <dsp:nvSpPr>
        <dsp:cNvPr id="0" name=""/>
        <dsp:cNvSpPr/>
      </dsp:nvSpPr>
      <dsp:spPr>
        <a:xfrm>
          <a:off x="3619487" y="2930759"/>
          <a:ext cx="1301750" cy="4572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1440" rIns="0" bIns="91440" numCol="1" spcCol="1270" anchor="ctr" anchorCtr="0">
          <a:noAutofit/>
        </a:bodyPr>
        <a:lstStyle/>
        <a:p>
          <a:pPr lvl="0" algn="ctr" defTabSz="400050">
            <a:lnSpc>
              <a:spcPct val="90000"/>
            </a:lnSpc>
            <a:spcBef>
              <a:spcPct val="0"/>
            </a:spcBef>
            <a:spcAft>
              <a:spcPct val="35000"/>
            </a:spcAft>
          </a:pPr>
          <a:r>
            <a:rPr lang="en-US" sz="900" kern="1200" dirty="0">
              <a:cs typeface="Arial" charset="0"/>
            </a:rPr>
            <a:t>Review and refine Strategic Management Plan</a:t>
          </a:r>
          <a:endParaRPr lang="en-US" sz="900" kern="1200" dirty="0">
            <a:cs typeface="Arial"/>
          </a:endParaRPr>
        </a:p>
      </dsp:txBody>
      <dsp:txXfrm>
        <a:off x="3632878" y="2944150"/>
        <a:ext cx="1274968" cy="430418"/>
      </dsp:txXfrm>
    </dsp:sp>
    <dsp:sp modelId="{DC7E9AA9-4EF9-4637-AF9F-C632178BBAB4}">
      <dsp:nvSpPr>
        <dsp:cNvPr id="0" name=""/>
        <dsp:cNvSpPr/>
      </dsp:nvSpPr>
      <dsp:spPr>
        <a:xfrm>
          <a:off x="3489312" y="2768040"/>
          <a:ext cx="130175" cy="1056959"/>
        </a:xfrm>
        <a:custGeom>
          <a:avLst/>
          <a:gdLst/>
          <a:ahLst/>
          <a:cxnLst/>
          <a:rect l="0" t="0" r="0" b="0"/>
          <a:pathLst>
            <a:path>
              <a:moveTo>
                <a:pt x="0" y="0"/>
              </a:moveTo>
              <a:lnTo>
                <a:pt x="0" y="1056959"/>
              </a:lnTo>
              <a:lnTo>
                <a:pt x="130175" y="10569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BBC6DB-4DA3-45EC-9342-A507BD006B86}">
      <dsp:nvSpPr>
        <dsp:cNvPr id="0" name=""/>
        <dsp:cNvSpPr/>
      </dsp:nvSpPr>
      <dsp:spPr>
        <a:xfrm>
          <a:off x="3619487" y="3550679"/>
          <a:ext cx="1352581" cy="54864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1440" rIns="0" bIns="91440" numCol="1" spcCol="1270" anchor="ctr" anchorCtr="0">
          <a:noAutofit/>
        </a:bodyPr>
        <a:lstStyle/>
        <a:p>
          <a:pPr lvl="0" algn="ctr" defTabSz="400050">
            <a:lnSpc>
              <a:spcPct val="90000"/>
            </a:lnSpc>
            <a:spcBef>
              <a:spcPct val="0"/>
            </a:spcBef>
            <a:spcAft>
              <a:spcPct val="35000"/>
            </a:spcAft>
          </a:pPr>
          <a:r>
            <a:rPr lang="en-US" sz="900" kern="1200" dirty="0">
              <a:cs typeface="Arial" charset="0"/>
            </a:rPr>
            <a:t>Complete </a:t>
          </a:r>
          <a:r>
            <a:rPr lang="en-US" sz="900" kern="1200" dirty="0">
              <a:solidFill>
                <a:schemeClr val="accent3"/>
              </a:solidFill>
              <a:cs typeface="Arial" charset="0"/>
            </a:rPr>
            <a:t>Key Data and Accreditation Data Sections of the Business School Questionnaire </a:t>
          </a:r>
          <a:endParaRPr lang="en-US" sz="900" kern="1200" dirty="0">
            <a:solidFill>
              <a:schemeClr val="accent3"/>
            </a:solidFill>
            <a:cs typeface="Arial"/>
          </a:endParaRPr>
        </a:p>
      </dsp:txBody>
      <dsp:txXfrm>
        <a:off x="3635556" y="3566748"/>
        <a:ext cx="1320443" cy="516504"/>
      </dsp:txXfrm>
    </dsp:sp>
    <dsp:sp modelId="{3D71D6C1-4576-47A8-A57A-EB59A75FFA31}">
      <dsp:nvSpPr>
        <dsp:cNvPr id="0" name=""/>
        <dsp:cNvSpPr/>
      </dsp:nvSpPr>
      <dsp:spPr>
        <a:xfrm>
          <a:off x="3489312" y="2768040"/>
          <a:ext cx="130175" cy="1814038"/>
        </a:xfrm>
        <a:custGeom>
          <a:avLst/>
          <a:gdLst/>
          <a:ahLst/>
          <a:cxnLst/>
          <a:rect l="0" t="0" r="0" b="0"/>
          <a:pathLst>
            <a:path>
              <a:moveTo>
                <a:pt x="0" y="0"/>
              </a:moveTo>
              <a:lnTo>
                <a:pt x="0" y="1814038"/>
              </a:lnTo>
              <a:lnTo>
                <a:pt x="130175" y="18140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551839-870D-48A5-81EE-C14CC02FC8F4}">
      <dsp:nvSpPr>
        <dsp:cNvPr id="0" name=""/>
        <dsp:cNvSpPr/>
      </dsp:nvSpPr>
      <dsp:spPr>
        <a:xfrm>
          <a:off x="3619487" y="4262040"/>
          <a:ext cx="1301750" cy="64007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1440" rIns="0" bIns="91440" numCol="1" spcCol="1270" anchor="ctr" anchorCtr="0">
          <a:noAutofit/>
        </a:bodyPr>
        <a:lstStyle/>
        <a:p>
          <a:pPr lvl="0" algn="ctr" defTabSz="400050">
            <a:lnSpc>
              <a:spcPct val="90000"/>
            </a:lnSpc>
            <a:spcBef>
              <a:spcPct val="0"/>
            </a:spcBef>
            <a:spcAft>
              <a:spcPct val="35000"/>
            </a:spcAft>
          </a:pPr>
          <a:r>
            <a:rPr lang="en-US" sz="900" kern="1200" dirty="0">
              <a:cs typeface="Arial" charset="0"/>
            </a:rPr>
            <a:t>Submit </a:t>
          </a:r>
          <a:r>
            <a:rPr lang="en-US" sz="900" kern="1200" dirty="0">
              <a:solidFill>
                <a:schemeClr val="accent3"/>
              </a:solidFill>
              <a:cs typeface="Arial" charset="0"/>
            </a:rPr>
            <a:t>Continuous Improvement Review Application </a:t>
          </a:r>
          <a:r>
            <a:rPr lang="en-US" sz="900" kern="1200" dirty="0">
              <a:cs typeface="Arial" charset="0"/>
            </a:rPr>
            <a:t>with preferred visit dates on July 1</a:t>
          </a:r>
          <a:endParaRPr lang="en-US" sz="900" kern="1200" dirty="0">
            <a:cs typeface="Arial"/>
          </a:endParaRPr>
        </a:p>
      </dsp:txBody>
      <dsp:txXfrm>
        <a:off x="3638234" y="4280787"/>
        <a:ext cx="1264256" cy="602583"/>
      </dsp:txXfrm>
    </dsp:sp>
    <dsp:sp modelId="{6A9F72E7-F3CA-41E8-9404-A5DF09EF7157}">
      <dsp:nvSpPr>
        <dsp:cNvPr id="0" name=""/>
        <dsp:cNvSpPr/>
      </dsp:nvSpPr>
      <dsp:spPr>
        <a:xfrm>
          <a:off x="3489312" y="2768040"/>
          <a:ext cx="148326" cy="2615383"/>
        </a:xfrm>
        <a:custGeom>
          <a:avLst/>
          <a:gdLst/>
          <a:ahLst/>
          <a:cxnLst/>
          <a:rect l="0" t="0" r="0" b="0"/>
          <a:pathLst>
            <a:path>
              <a:moveTo>
                <a:pt x="0" y="0"/>
              </a:moveTo>
              <a:lnTo>
                <a:pt x="0" y="2615383"/>
              </a:lnTo>
              <a:lnTo>
                <a:pt x="148326" y="26153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5B1FB8-AB2B-440E-A0B2-F12D7B03ECD4}">
      <dsp:nvSpPr>
        <dsp:cNvPr id="0" name=""/>
        <dsp:cNvSpPr/>
      </dsp:nvSpPr>
      <dsp:spPr>
        <a:xfrm>
          <a:off x="3637638" y="5093865"/>
          <a:ext cx="1277257" cy="579116"/>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1440" rIns="0" bIns="91440" numCol="1" spcCol="1270" anchor="ctr" anchorCtr="0">
          <a:noAutofit/>
        </a:bodyPr>
        <a:lstStyle/>
        <a:p>
          <a:pPr lvl="0" algn="ctr" defTabSz="400050">
            <a:lnSpc>
              <a:spcPct val="90000"/>
            </a:lnSpc>
            <a:spcBef>
              <a:spcPct val="0"/>
            </a:spcBef>
            <a:spcAft>
              <a:spcPct val="35000"/>
            </a:spcAft>
          </a:pPr>
          <a:r>
            <a:rPr lang="en-US" sz="900" kern="1200" dirty="0">
              <a:solidFill>
                <a:schemeClr val="tx1"/>
              </a:solidFill>
              <a:cs typeface="Arial" charset="0"/>
            </a:rPr>
            <a:t>Submit</a:t>
          </a:r>
          <a:r>
            <a:rPr lang="en-US" sz="900" kern="1200" dirty="0">
              <a:solidFill>
                <a:schemeClr val="accent3"/>
              </a:solidFill>
              <a:cs typeface="Arial" charset="0"/>
            </a:rPr>
            <a:t> PRT nomination form</a:t>
          </a:r>
          <a:endParaRPr lang="en-US" sz="900" kern="1200" dirty="0">
            <a:cs typeface="Arial"/>
          </a:endParaRPr>
        </a:p>
      </dsp:txBody>
      <dsp:txXfrm>
        <a:off x="3654600" y="5110827"/>
        <a:ext cx="1243333" cy="545192"/>
      </dsp:txXfrm>
    </dsp:sp>
    <dsp:sp modelId="{DD1F1E1B-61A7-4EE2-A9C9-C1B57D361D79}">
      <dsp:nvSpPr>
        <dsp:cNvPr id="0" name=""/>
        <dsp:cNvSpPr/>
      </dsp:nvSpPr>
      <dsp:spPr>
        <a:xfrm>
          <a:off x="5037156" y="2310839"/>
          <a:ext cx="1301750" cy="457200"/>
        </a:xfrm>
        <a:prstGeom prst="roundRect">
          <a:avLst>
            <a:gd name="adj" fmla="val 10000"/>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0" tIns="91440" rIns="0" bIns="91440" numCol="1" spcCol="1270" anchor="ctr" anchorCtr="0">
          <a:noAutofit/>
        </a:bodyPr>
        <a:lstStyle/>
        <a:p>
          <a:pPr lvl="0" algn="ctr" defTabSz="622300">
            <a:lnSpc>
              <a:spcPct val="90000"/>
            </a:lnSpc>
            <a:spcBef>
              <a:spcPct val="0"/>
            </a:spcBef>
            <a:spcAft>
              <a:spcPct val="35000"/>
            </a:spcAft>
          </a:pPr>
          <a:r>
            <a:rPr lang="en-US" sz="1400" kern="1200" dirty="0">
              <a:solidFill>
                <a:schemeClr val="bg1"/>
              </a:solidFill>
              <a:cs typeface="Arial"/>
            </a:rPr>
            <a:t>Year 4</a:t>
          </a:r>
        </a:p>
      </dsp:txBody>
      <dsp:txXfrm>
        <a:off x="5050547" y="2324230"/>
        <a:ext cx="1274968" cy="430418"/>
      </dsp:txXfrm>
    </dsp:sp>
    <dsp:sp modelId="{E5209E05-8F60-42CE-A492-1241DFFD1950}">
      <dsp:nvSpPr>
        <dsp:cNvPr id="0" name=""/>
        <dsp:cNvSpPr/>
      </dsp:nvSpPr>
      <dsp:spPr>
        <a:xfrm>
          <a:off x="5167331" y="2768040"/>
          <a:ext cx="130175" cy="391319"/>
        </a:xfrm>
        <a:custGeom>
          <a:avLst/>
          <a:gdLst/>
          <a:ahLst/>
          <a:cxnLst/>
          <a:rect l="0" t="0" r="0" b="0"/>
          <a:pathLst>
            <a:path>
              <a:moveTo>
                <a:pt x="0" y="0"/>
              </a:moveTo>
              <a:lnTo>
                <a:pt x="0" y="391319"/>
              </a:lnTo>
              <a:lnTo>
                <a:pt x="130175" y="3913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D50CFD-993B-412A-B571-8A75D7CC7A0C}">
      <dsp:nvSpPr>
        <dsp:cNvPr id="0" name=""/>
        <dsp:cNvSpPr/>
      </dsp:nvSpPr>
      <dsp:spPr>
        <a:xfrm>
          <a:off x="5297506" y="2930759"/>
          <a:ext cx="1301750" cy="4572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1440" rIns="0" bIns="91440" numCol="1" spcCol="1270" anchor="ctr" anchorCtr="0">
          <a:noAutofit/>
        </a:bodyPr>
        <a:lstStyle/>
        <a:p>
          <a:pPr lvl="0" algn="ctr" defTabSz="400050">
            <a:lnSpc>
              <a:spcPct val="90000"/>
            </a:lnSpc>
            <a:spcBef>
              <a:spcPct val="0"/>
            </a:spcBef>
            <a:spcAft>
              <a:spcPct val="35000"/>
            </a:spcAft>
          </a:pPr>
          <a:r>
            <a:rPr lang="en-US" sz="900" kern="1200" dirty="0">
              <a:cs typeface="Arial" charset="0"/>
            </a:rPr>
            <a:t>Review and refine Strategic Management Plan</a:t>
          </a:r>
          <a:endParaRPr lang="en-US" sz="900" kern="1200" dirty="0">
            <a:cs typeface="Arial"/>
          </a:endParaRPr>
        </a:p>
      </dsp:txBody>
      <dsp:txXfrm>
        <a:off x="5310897" y="2944150"/>
        <a:ext cx="1274968" cy="430418"/>
      </dsp:txXfrm>
    </dsp:sp>
    <dsp:sp modelId="{99051DE5-6253-4276-AA7E-E9B348FDB084}">
      <dsp:nvSpPr>
        <dsp:cNvPr id="0" name=""/>
        <dsp:cNvSpPr/>
      </dsp:nvSpPr>
      <dsp:spPr>
        <a:xfrm>
          <a:off x="5167331" y="2768040"/>
          <a:ext cx="130175" cy="1056959"/>
        </a:xfrm>
        <a:custGeom>
          <a:avLst/>
          <a:gdLst/>
          <a:ahLst/>
          <a:cxnLst/>
          <a:rect l="0" t="0" r="0" b="0"/>
          <a:pathLst>
            <a:path>
              <a:moveTo>
                <a:pt x="0" y="0"/>
              </a:moveTo>
              <a:lnTo>
                <a:pt x="0" y="1056959"/>
              </a:lnTo>
              <a:lnTo>
                <a:pt x="130175" y="10569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3EC1BF-C4FD-4243-B9F0-D587C2BEFEDA}">
      <dsp:nvSpPr>
        <dsp:cNvPr id="0" name=""/>
        <dsp:cNvSpPr/>
      </dsp:nvSpPr>
      <dsp:spPr>
        <a:xfrm>
          <a:off x="5297506" y="3550679"/>
          <a:ext cx="1352581" cy="54864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1440" rIns="0" bIns="91440" numCol="1" spcCol="1270" anchor="ctr" anchorCtr="0">
          <a:noAutofit/>
        </a:bodyPr>
        <a:lstStyle/>
        <a:p>
          <a:pPr lvl="0" algn="ctr" defTabSz="400050">
            <a:lnSpc>
              <a:spcPct val="90000"/>
            </a:lnSpc>
            <a:spcBef>
              <a:spcPct val="0"/>
            </a:spcBef>
            <a:spcAft>
              <a:spcPct val="35000"/>
            </a:spcAft>
          </a:pPr>
          <a:r>
            <a:rPr lang="en-US" sz="900" kern="1200" dirty="0">
              <a:cs typeface="Arial" charset="0"/>
            </a:rPr>
            <a:t>Complete </a:t>
          </a:r>
          <a:r>
            <a:rPr lang="en-US" sz="900" kern="1200" dirty="0">
              <a:solidFill>
                <a:schemeClr val="accent3"/>
              </a:solidFill>
              <a:cs typeface="Arial" charset="0"/>
            </a:rPr>
            <a:t>Key Data and Accreditation Data Sections of the Business School Questionnaire </a:t>
          </a:r>
          <a:endParaRPr lang="en-US" sz="900" kern="1200" dirty="0">
            <a:solidFill>
              <a:schemeClr val="accent3"/>
            </a:solidFill>
            <a:cs typeface="Arial"/>
          </a:endParaRPr>
        </a:p>
      </dsp:txBody>
      <dsp:txXfrm>
        <a:off x="5313575" y="3566748"/>
        <a:ext cx="1320443" cy="516504"/>
      </dsp:txXfrm>
    </dsp:sp>
    <dsp:sp modelId="{CECA7CB3-A577-4AD8-8752-C39876D61AD4}">
      <dsp:nvSpPr>
        <dsp:cNvPr id="0" name=""/>
        <dsp:cNvSpPr/>
      </dsp:nvSpPr>
      <dsp:spPr>
        <a:xfrm>
          <a:off x="5167331" y="2768040"/>
          <a:ext cx="130175" cy="1722600"/>
        </a:xfrm>
        <a:custGeom>
          <a:avLst/>
          <a:gdLst/>
          <a:ahLst/>
          <a:cxnLst/>
          <a:rect l="0" t="0" r="0" b="0"/>
          <a:pathLst>
            <a:path>
              <a:moveTo>
                <a:pt x="0" y="0"/>
              </a:moveTo>
              <a:lnTo>
                <a:pt x="0" y="1722600"/>
              </a:lnTo>
              <a:lnTo>
                <a:pt x="130175" y="17226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A798B8-B191-4EB7-8460-14BCC94ADF70}">
      <dsp:nvSpPr>
        <dsp:cNvPr id="0" name=""/>
        <dsp:cNvSpPr/>
      </dsp:nvSpPr>
      <dsp:spPr>
        <a:xfrm>
          <a:off x="5297506" y="4262040"/>
          <a:ext cx="1301750" cy="4572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1440" rIns="0" bIns="91440" numCol="1" spcCol="1270" anchor="ctr" anchorCtr="0">
          <a:noAutofit/>
        </a:bodyPr>
        <a:lstStyle/>
        <a:p>
          <a:pPr lvl="0" algn="ctr" defTabSz="400050">
            <a:lnSpc>
              <a:spcPct val="90000"/>
            </a:lnSpc>
            <a:spcBef>
              <a:spcPct val="0"/>
            </a:spcBef>
            <a:spcAft>
              <a:spcPct val="35000"/>
            </a:spcAft>
          </a:pPr>
          <a:r>
            <a:rPr lang="en-US" sz="900" kern="1200" dirty="0">
              <a:cs typeface="Arial" charset="0"/>
            </a:rPr>
            <a:t>CIRC determines exclusions and the scope of accreditation</a:t>
          </a:r>
          <a:endParaRPr lang="en-US" sz="900" kern="1200" dirty="0">
            <a:cs typeface="Arial"/>
          </a:endParaRPr>
        </a:p>
      </dsp:txBody>
      <dsp:txXfrm>
        <a:off x="5310897" y="4275431"/>
        <a:ext cx="1274968" cy="430418"/>
      </dsp:txXfrm>
    </dsp:sp>
    <dsp:sp modelId="{02FB3F41-516A-4D39-8421-D45D935AB09D}">
      <dsp:nvSpPr>
        <dsp:cNvPr id="0" name=""/>
        <dsp:cNvSpPr/>
      </dsp:nvSpPr>
      <dsp:spPr>
        <a:xfrm>
          <a:off x="5167331" y="2768040"/>
          <a:ext cx="130175" cy="2469701"/>
        </a:xfrm>
        <a:custGeom>
          <a:avLst/>
          <a:gdLst/>
          <a:ahLst/>
          <a:cxnLst/>
          <a:rect l="0" t="0" r="0" b="0"/>
          <a:pathLst>
            <a:path>
              <a:moveTo>
                <a:pt x="0" y="0"/>
              </a:moveTo>
              <a:lnTo>
                <a:pt x="0" y="2469701"/>
              </a:lnTo>
              <a:lnTo>
                <a:pt x="130175" y="24697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60D318-E2D7-4A8A-A613-BAF502F04941}">
      <dsp:nvSpPr>
        <dsp:cNvPr id="0" name=""/>
        <dsp:cNvSpPr/>
      </dsp:nvSpPr>
      <dsp:spPr>
        <a:xfrm>
          <a:off x="5297506" y="4881960"/>
          <a:ext cx="1301750" cy="711563"/>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1440" rIns="0" bIns="91440" numCol="1" spcCol="1270" anchor="ctr" anchorCtr="0">
          <a:noAutofit/>
        </a:bodyPr>
        <a:lstStyle/>
        <a:p>
          <a:pPr lvl="0" algn="ctr" defTabSz="400050">
            <a:lnSpc>
              <a:spcPct val="90000"/>
            </a:lnSpc>
            <a:spcBef>
              <a:spcPct val="0"/>
            </a:spcBef>
            <a:spcAft>
              <a:spcPct val="35000"/>
            </a:spcAft>
          </a:pPr>
          <a:r>
            <a:rPr lang="en-US" sz="900" kern="1200" dirty="0">
              <a:cs typeface="Arial" charset="0"/>
            </a:rPr>
            <a:t>Peer Review Team established from PRT nomination form, peer and aspirant groups</a:t>
          </a:r>
        </a:p>
      </dsp:txBody>
      <dsp:txXfrm>
        <a:off x="5318347" y="4902801"/>
        <a:ext cx="1260068" cy="669881"/>
      </dsp:txXfrm>
    </dsp:sp>
    <dsp:sp modelId="{F9505443-E179-4305-B3BF-0BF36B42A7EF}">
      <dsp:nvSpPr>
        <dsp:cNvPr id="0" name=""/>
        <dsp:cNvSpPr/>
      </dsp:nvSpPr>
      <dsp:spPr>
        <a:xfrm>
          <a:off x="5167331" y="2768040"/>
          <a:ext cx="130175" cy="3216802"/>
        </a:xfrm>
        <a:custGeom>
          <a:avLst/>
          <a:gdLst/>
          <a:ahLst/>
          <a:cxnLst/>
          <a:rect l="0" t="0" r="0" b="0"/>
          <a:pathLst>
            <a:path>
              <a:moveTo>
                <a:pt x="0" y="0"/>
              </a:moveTo>
              <a:lnTo>
                <a:pt x="0" y="3216802"/>
              </a:lnTo>
              <a:lnTo>
                <a:pt x="130175" y="32168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7FBB30-CA97-48FD-AC2B-BFF2AE89ED61}">
      <dsp:nvSpPr>
        <dsp:cNvPr id="0" name=""/>
        <dsp:cNvSpPr/>
      </dsp:nvSpPr>
      <dsp:spPr>
        <a:xfrm>
          <a:off x="5297506" y="5756242"/>
          <a:ext cx="1301750" cy="4572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1440" rIns="0" bIns="91440" numCol="1" spcCol="1270" anchor="ctr" anchorCtr="0">
          <a:noAutofit/>
        </a:bodyPr>
        <a:lstStyle/>
        <a:p>
          <a:pPr lvl="0" algn="ctr" defTabSz="400050">
            <a:lnSpc>
              <a:spcPct val="90000"/>
            </a:lnSpc>
            <a:spcBef>
              <a:spcPct val="0"/>
            </a:spcBef>
            <a:spcAft>
              <a:spcPct val="35000"/>
            </a:spcAft>
          </a:pPr>
          <a:r>
            <a:rPr lang="en-US" sz="900" kern="1200" dirty="0">
              <a:cs typeface="Arial" charset="0"/>
            </a:rPr>
            <a:t>Work with AACSB to set the visit date</a:t>
          </a:r>
        </a:p>
      </dsp:txBody>
      <dsp:txXfrm>
        <a:off x="5310897" y="5769633"/>
        <a:ext cx="1274968" cy="430418"/>
      </dsp:txXfrm>
    </dsp:sp>
    <dsp:sp modelId="{AA177315-2004-467E-A8E8-5F3DBCC0E8F5}">
      <dsp:nvSpPr>
        <dsp:cNvPr id="0" name=""/>
        <dsp:cNvSpPr/>
      </dsp:nvSpPr>
      <dsp:spPr>
        <a:xfrm>
          <a:off x="6715175" y="2310839"/>
          <a:ext cx="1301750" cy="457200"/>
        </a:xfrm>
        <a:prstGeom prst="roundRect">
          <a:avLst>
            <a:gd name="adj" fmla="val 10000"/>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0" tIns="91440" rIns="0" bIns="91440" numCol="1" spcCol="1270" anchor="ctr" anchorCtr="0">
          <a:noAutofit/>
        </a:bodyPr>
        <a:lstStyle/>
        <a:p>
          <a:pPr lvl="0" algn="ctr" defTabSz="622300">
            <a:lnSpc>
              <a:spcPct val="90000"/>
            </a:lnSpc>
            <a:spcBef>
              <a:spcPct val="0"/>
            </a:spcBef>
            <a:spcAft>
              <a:spcPct val="35000"/>
            </a:spcAft>
          </a:pPr>
          <a:r>
            <a:rPr lang="en-US" sz="1400" kern="1200" dirty="0">
              <a:solidFill>
                <a:schemeClr val="bg1"/>
              </a:solidFill>
              <a:cs typeface="Arial"/>
            </a:rPr>
            <a:t>Year</a:t>
          </a:r>
          <a:r>
            <a:rPr lang="en-US" sz="1400" kern="1200" dirty="0">
              <a:cs typeface="Arial"/>
            </a:rPr>
            <a:t> </a:t>
          </a:r>
          <a:r>
            <a:rPr lang="en-US" sz="1400" kern="1200" dirty="0">
              <a:solidFill>
                <a:schemeClr val="bg1"/>
              </a:solidFill>
              <a:cs typeface="Arial"/>
            </a:rPr>
            <a:t>5</a:t>
          </a:r>
        </a:p>
      </dsp:txBody>
      <dsp:txXfrm>
        <a:off x="6728566" y="2324230"/>
        <a:ext cx="1274968" cy="430418"/>
      </dsp:txXfrm>
    </dsp:sp>
    <dsp:sp modelId="{8AA9D2F6-C301-4FD3-A5E3-96606C18E297}">
      <dsp:nvSpPr>
        <dsp:cNvPr id="0" name=""/>
        <dsp:cNvSpPr/>
      </dsp:nvSpPr>
      <dsp:spPr>
        <a:xfrm>
          <a:off x="6845351" y="2768040"/>
          <a:ext cx="130175" cy="391319"/>
        </a:xfrm>
        <a:custGeom>
          <a:avLst/>
          <a:gdLst/>
          <a:ahLst/>
          <a:cxnLst/>
          <a:rect l="0" t="0" r="0" b="0"/>
          <a:pathLst>
            <a:path>
              <a:moveTo>
                <a:pt x="0" y="0"/>
              </a:moveTo>
              <a:lnTo>
                <a:pt x="0" y="391319"/>
              </a:lnTo>
              <a:lnTo>
                <a:pt x="130175" y="3913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877D88-9255-4E0B-BEFF-7455E7638635}">
      <dsp:nvSpPr>
        <dsp:cNvPr id="0" name=""/>
        <dsp:cNvSpPr/>
      </dsp:nvSpPr>
      <dsp:spPr>
        <a:xfrm>
          <a:off x="6975526" y="2930759"/>
          <a:ext cx="1301750" cy="4572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1440" rIns="0" bIns="91440" numCol="1" spcCol="1270" anchor="ctr" anchorCtr="0">
          <a:noAutofit/>
        </a:bodyPr>
        <a:lstStyle/>
        <a:p>
          <a:pPr lvl="0" algn="ctr" defTabSz="400050">
            <a:lnSpc>
              <a:spcPct val="90000"/>
            </a:lnSpc>
            <a:spcBef>
              <a:spcPct val="0"/>
            </a:spcBef>
            <a:spcAft>
              <a:spcPct val="35000"/>
            </a:spcAft>
          </a:pPr>
          <a:r>
            <a:rPr lang="en-US" sz="900" kern="1200" dirty="0">
              <a:cs typeface="Arial" charset="0"/>
            </a:rPr>
            <a:t>Review and refine Strategic Management Plan</a:t>
          </a:r>
          <a:endParaRPr lang="en-US" sz="900" kern="1200" dirty="0">
            <a:cs typeface="Arial"/>
          </a:endParaRPr>
        </a:p>
      </dsp:txBody>
      <dsp:txXfrm>
        <a:off x="6988917" y="2944150"/>
        <a:ext cx="1274968" cy="430418"/>
      </dsp:txXfrm>
    </dsp:sp>
    <dsp:sp modelId="{25227A31-3826-456B-A67F-7FE70576AA8D}">
      <dsp:nvSpPr>
        <dsp:cNvPr id="0" name=""/>
        <dsp:cNvSpPr/>
      </dsp:nvSpPr>
      <dsp:spPr>
        <a:xfrm>
          <a:off x="6845351" y="2768040"/>
          <a:ext cx="130175" cy="1056959"/>
        </a:xfrm>
        <a:custGeom>
          <a:avLst/>
          <a:gdLst/>
          <a:ahLst/>
          <a:cxnLst/>
          <a:rect l="0" t="0" r="0" b="0"/>
          <a:pathLst>
            <a:path>
              <a:moveTo>
                <a:pt x="0" y="0"/>
              </a:moveTo>
              <a:lnTo>
                <a:pt x="0" y="1056959"/>
              </a:lnTo>
              <a:lnTo>
                <a:pt x="130175" y="10569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7C4AF0-B626-4F8D-9A30-C2891CE2FC93}">
      <dsp:nvSpPr>
        <dsp:cNvPr id="0" name=""/>
        <dsp:cNvSpPr/>
      </dsp:nvSpPr>
      <dsp:spPr>
        <a:xfrm>
          <a:off x="6975526" y="3550679"/>
          <a:ext cx="1352581" cy="54864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1440" rIns="0" bIns="91440" numCol="1" spcCol="1270" anchor="ctr" anchorCtr="0">
          <a:noAutofit/>
        </a:bodyPr>
        <a:lstStyle/>
        <a:p>
          <a:pPr lvl="0" algn="ctr" defTabSz="400050">
            <a:lnSpc>
              <a:spcPct val="90000"/>
            </a:lnSpc>
            <a:spcBef>
              <a:spcPct val="0"/>
            </a:spcBef>
            <a:spcAft>
              <a:spcPct val="35000"/>
            </a:spcAft>
          </a:pPr>
          <a:r>
            <a:rPr lang="en-US" sz="900" kern="1200" dirty="0">
              <a:cs typeface="Arial" charset="0"/>
            </a:rPr>
            <a:t>Complete </a:t>
          </a:r>
          <a:r>
            <a:rPr lang="en-US" sz="900" kern="1200" dirty="0">
              <a:solidFill>
                <a:schemeClr val="accent3"/>
              </a:solidFill>
              <a:cs typeface="Arial" charset="0"/>
            </a:rPr>
            <a:t>Key Data and Accreditation Data Sections of the Business School Questionnaire </a:t>
          </a:r>
          <a:endParaRPr lang="en-US" sz="900" kern="1200" dirty="0">
            <a:solidFill>
              <a:schemeClr val="accent3"/>
            </a:solidFill>
            <a:cs typeface="Arial"/>
          </a:endParaRPr>
        </a:p>
      </dsp:txBody>
      <dsp:txXfrm>
        <a:off x="6991595" y="3566748"/>
        <a:ext cx="1320443" cy="516504"/>
      </dsp:txXfrm>
    </dsp:sp>
    <dsp:sp modelId="{F1E43905-644A-4D4E-9D60-73AF2678AD2E}">
      <dsp:nvSpPr>
        <dsp:cNvPr id="0" name=""/>
        <dsp:cNvSpPr/>
      </dsp:nvSpPr>
      <dsp:spPr>
        <a:xfrm>
          <a:off x="6845351" y="2768040"/>
          <a:ext cx="130175" cy="1722600"/>
        </a:xfrm>
        <a:custGeom>
          <a:avLst/>
          <a:gdLst/>
          <a:ahLst/>
          <a:cxnLst/>
          <a:rect l="0" t="0" r="0" b="0"/>
          <a:pathLst>
            <a:path>
              <a:moveTo>
                <a:pt x="0" y="0"/>
              </a:moveTo>
              <a:lnTo>
                <a:pt x="0" y="1722600"/>
              </a:lnTo>
              <a:lnTo>
                <a:pt x="130175" y="17226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8EA2E3-66AB-420C-8B4E-28A7AF64878E}">
      <dsp:nvSpPr>
        <dsp:cNvPr id="0" name=""/>
        <dsp:cNvSpPr/>
      </dsp:nvSpPr>
      <dsp:spPr>
        <a:xfrm>
          <a:off x="6975526" y="4262040"/>
          <a:ext cx="1301750" cy="4572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1440" rIns="0" bIns="91440" numCol="1" spcCol="1270" anchor="ctr" anchorCtr="0">
          <a:noAutofit/>
        </a:bodyPr>
        <a:lstStyle/>
        <a:p>
          <a:pPr lvl="0" algn="ctr" defTabSz="400050">
            <a:lnSpc>
              <a:spcPct val="90000"/>
            </a:lnSpc>
            <a:spcBef>
              <a:spcPct val="0"/>
            </a:spcBef>
            <a:spcAft>
              <a:spcPct val="35000"/>
            </a:spcAft>
          </a:pPr>
          <a:r>
            <a:rPr lang="en-US" sz="900" kern="1200" dirty="0">
              <a:cs typeface="Arial" charset="0"/>
            </a:rPr>
            <a:t>Submit </a:t>
          </a:r>
          <a:r>
            <a:rPr lang="en-US" sz="900" kern="1200" dirty="0">
              <a:solidFill>
                <a:schemeClr val="accent3"/>
              </a:solidFill>
              <a:cs typeface="Arial" charset="0"/>
            </a:rPr>
            <a:t>Fifth Year Continuous Review Improvement Report</a:t>
          </a:r>
          <a:endParaRPr lang="en-US" sz="900" kern="1200" dirty="0">
            <a:solidFill>
              <a:schemeClr val="accent3"/>
            </a:solidFill>
            <a:cs typeface="Arial"/>
          </a:endParaRPr>
        </a:p>
      </dsp:txBody>
      <dsp:txXfrm>
        <a:off x="6988917" y="4275431"/>
        <a:ext cx="1274968" cy="430418"/>
      </dsp:txXfrm>
    </dsp:sp>
    <dsp:sp modelId="{CF3F85F2-A2A3-4936-845D-2D1E46C21FB1}">
      <dsp:nvSpPr>
        <dsp:cNvPr id="0" name=""/>
        <dsp:cNvSpPr/>
      </dsp:nvSpPr>
      <dsp:spPr>
        <a:xfrm>
          <a:off x="6845351" y="2768040"/>
          <a:ext cx="130175" cy="2342520"/>
        </a:xfrm>
        <a:custGeom>
          <a:avLst/>
          <a:gdLst/>
          <a:ahLst/>
          <a:cxnLst/>
          <a:rect l="0" t="0" r="0" b="0"/>
          <a:pathLst>
            <a:path>
              <a:moveTo>
                <a:pt x="0" y="0"/>
              </a:moveTo>
              <a:lnTo>
                <a:pt x="0" y="2342520"/>
              </a:lnTo>
              <a:lnTo>
                <a:pt x="130175" y="23425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785FFC-E711-4907-92F2-4CDF4FBF1315}">
      <dsp:nvSpPr>
        <dsp:cNvPr id="0" name=""/>
        <dsp:cNvSpPr/>
      </dsp:nvSpPr>
      <dsp:spPr>
        <a:xfrm>
          <a:off x="6975526" y="4881960"/>
          <a:ext cx="1301750" cy="4572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1440" rIns="0" bIns="91440" numCol="1" spcCol="1270" anchor="ctr" anchorCtr="0">
          <a:noAutofit/>
        </a:bodyPr>
        <a:lstStyle/>
        <a:p>
          <a:pPr lvl="0" algn="ctr" defTabSz="400050">
            <a:lnSpc>
              <a:spcPct val="90000"/>
            </a:lnSpc>
            <a:spcBef>
              <a:spcPct val="0"/>
            </a:spcBef>
            <a:spcAft>
              <a:spcPct val="35000"/>
            </a:spcAft>
          </a:pPr>
          <a:r>
            <a:rPr lang="en-US" sz="900" kern="1200" dirty="0">
              <a:cs typeface="Arial" charset="0"/>
            </a:rPr>
            <a:t>Request  Accreditation Statistical Reports (optional)</a:t>
          </a:r>
        </a:p>
      </dsp:txBody>
      <dsp:txXfrm>
        <a:off x="6988917" y="4895351"/>
        <a:ext cx="1274968" cy="430418"/>
      </dsp:txXfrm>
    </dsp:sp>
    <dsp:sp modelId="{A4F7240C-8FE3-4BCB-9CCB-5DC06B859211}">
      <dsp:nvSpPr>
        <dsp:cNvPr id="0" name=""/>
        <dsp:cNvSpPr/>
      </dsp:nvSpPr>
      <dsp:spPr>
        <a:xfrm>
          <a:off x="6845351" y="2768040"/>
          <a:ext cx="130175" cy="2962440"/>
        </a:xfrm>
        <a:custGeom>
          <a:avLst/>
          <a:gdLst/>
          <a:ahLst/>
          <a:cxnLst/>
          <a:rect l="0" t="0" r="0" b="0"/>
          <a:pathLst>
            <a:path>
              <a:moveTo>
                <a:pt x="0" y="0"/>
              </a:moveTo>
              <a:lnTo>
                <a:pt x="0" y="2962440"/>
              </a:lnTo>
              <a:lnTo>
                <a:pt x="130175" y="29624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067BD7-1E47-4DF6-84F9-E2F64A48A9E3}">
      <dsp:nvSpPr>
        <dsp:cNvPr id="0" name=""/>
        <dsp:cNvSpPr/>
      </dsp:nvSpPr>
      <dsp:spPr>
        <a:xfrm>
          <a:off x="6975526" y="5501880"/>
          <a:ext cx="1219074" cy="4572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1440" rIns="0" bIns="91440" numCol="1" spcCol="1270" anchor="ctr" anchorCtr="0">
          <a:noAutofit/>
        </a:bodyPr>
        <a:lstStyle/>
        <a:p>
          <a:pPr lvl="0" algn="ctr" defTabSz="400050">
            <a:lnSpc>
              <a:spcPct val="90000"/>
            </a:lnSpc>
            <a:spcBef>
              <a:spcPct val="0"/>
            </a:spcBef>
            <a:spcAft>
              <a:spcPct val="35000"/>
            </a:spcAft>
          </a:pPr>
          <a:r>
            <a:rPr lang="en-US" sz="900" kern="1200" dirty="0">
              <a:solidFill>
                <a:schemeClr val="tx1"/>
              </a:solidFill>
              <a:cs typeface="Arial" charset="0"/>
            </a:rPr>
            <a:t>Prepare visit schedule </a:t>
          </a:r>
          <a:r>
            <a:rPr lang="en-US" sz="900" kern="1200" dirty="0">
              <a:cs typeface="Arial" charset="0"/>
            </a:rPr>
            <a:t>with Peer Review Team Chair</a:t>
          </a:r>
        </a:p>
      </dsp:txBody>
      <dsp:txXfrm>
        <a:off x="6988917" y="5515271"/>
        <a:ext cx="1192292" cy="430418"/>
      </dsp:txXfrm>
    </dsp:sp>
    <dsp:sp modelId="{4FBAAD72-21E4-4362-8590-A3E039A41DC0}">
      <dsp:nvSpPr>
        <dsp:cNvPr id="0" name=""/>
        <dsp:cNvSpPr/>
      </dsp:nvSpPr>
      <dsp:spPr>
        <a:xfrm>
          <a:off x="6845351" y="2768040"/>
          <a:ext cx="130175" cy="3582360"/>
        </a:xfrm>
        <a:custGeom>
          <a:avLst/>
          <a:gdLst/>
          <a:ahLst/>
          <a:cxnLst/>
          <a:rect l="0" t="0" r="0" b="0"/>
          <a:pathLst>
            <a:path>
              <a:moveTo>
                <a:pt x="0" y="0"/>
              </a:moveTo>
              <a:lnTo>
                <a:pt x="0" y="3582360"/>
              </a:lnTo>
              <a:lnTo>
                <a:pt x="130175" y="35823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E51FDF-91B1-4DB0-A569-66D6A9B5F638}">
      <dsp:nvSpPr>
        <dsp:cNvPr id="0" name=""/>
        <dsp:cNvSpPr/>
      </dsp:nvSpPr>
      <dsp:spPr>
        <a:xfrm>
          <a:off x="6975526" y="6121799"/>
          <a:ext cx="1301750" cy="4572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1440" rIns="0" bIns="91440" numCol="1" spcCol="1270" anchor="ctr" anchorCtr="0">
          <a:noAutofit/>
        </a:bodyPr>
        <a:lstStyle/>
        <a:p>
          <a:pPr lvl="0" algn="ctr" defTabSz="400050">
            <a:lnSpc>
              <a:spcPct val="90000"/>
            </a:lnSpc>
            <a:spcBef>
              <a:spcPct val="0"/>
            </a:spcBef>
            <a:spcAft>
              <a:spcPct val="35000"/>
            </a:spcAft>
          </a:pPr>
          <a:r>
            <a:rPr lang="en-US" sz="900" kern="1200" dirty="0">
              <a:cs typeface="Arial" charset="0"/>
            </a:rPr>
            <a:t>Peer Review Team visit occurs over 2 days</a:t>
          </a:r>
        </a:p>
      </dsp:txBody>
      <dsp:txXfrm>
        <a:off x="6988917" y="6135190"/>
        <a:ext cx="1274968" cy="430418"/>
      </dsp:txXfrm>
    </dsp:sp>
    <dsp:sp modelId="{DCC78041-97FB-40AD-ADEE-11B1BC94EF4E}">
      <dsp:nvSpPr>
        <dsp:cNvPr id="0" name=""/>
        <dsp:cNvSpPr/>
      </dsp:nvSpPr>
      <dsp:spPr>
        <a:xfrm>
          <a:off x="6845351" y="2768040"/>
          <a:ext cx="130175" cy="4202279"/>
        </a:xfrm>
        <a:custGeom>
          <a:avLst/>
          <a:gdLst/>
          <a:ahLst/>
          <a:cxnLst/>
          <a:rect l="0" t="0" r="0" b="0"/>
          <a:pathLst>
            <a:path>
              <a:moveTo>
                <a:pt x="0" y="0"/>
              </a:moveTo>
              <a:lnTo>
                <a:pt x="0" y="4202279"/>
              </a:lnTo>
              <a:lnTo>
                <a:pt x="130175" y="42022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8F1A20-4D3A-4457-B0BE-67FDC54B934E}">
      <dsp:nvSpPr>
        <dsp:cNvPr id="0" name=""/>
        <dsp:cNvSpPr/>
      </dsp:nvSpPr>
      <dsp:spPr>
        <a:xfrm>
          <a:off x="6975526" y="6741719"/>
          <a:ext cx="1301750" cy="4572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1440" rIns="0" bIns="91440" numCol="1" spcCol="1270" anchor="ctr" anchorCtr="0">
          <a:noAutofit/>
        </a:bodyPr>
        <a:lstStyle/>
        <a:p>
          <a:pPr lvl="0" algn="ctr" defTabSz="400050">
            <a:lnSpc>
              <a:spcPct val="90000"/>
            </a:lnSpc>
            <a:spcBef>
              <a:spcPct val="0"/>
            </a:spcBef>
            <a:spcAft>
              <a:spcPct val="35000"/>
            </a:spcAft>
          </a:pPr>
          <a:r>
            <a:rPr lang="en-US" sz="900" kern="1200" dirty="0">
              <a:cs typeface="Arial" charset="0"/>
            </a:rPr>
            <a:t>Peer Review Team recommendation and committee review</a:t>
          </a:r>
        </a:p>
      </dsp:txBody>
      <dsp:txXfrm>
        <a:off x="6988917" y="6755110"/>
        <a:ext cx="1274968" cy="430418"/>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B435BF-35E8-4E5B-84B8-5994AAFA21D1}" type="datetimeFigureOut">
              <a:rPr lang="en-US" smtClean="0"/>
              <a:t>11/26/2018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8A1B30-E9EC-42F1-8E71-2573BC9A85B1}" type="slidenum">
              <a:rPr lang="en-US" smtClean="0"/>
              <a:t>‹#›</a:t>
            </a:fld>
            <a:endParaRPr lang="en-US"/>
          </a:p>
        </p:txBody>
      </p:sp>
    </p:spTree>
    <p:extLst>
      <p:ext uri="{BB962C8B-B14F-4D97-AF65-F5344CB8AC3E}">
        <p14:creationId xmlns:p14="http://schemas.microsoft.com/office/powerpoint/2010/main" val="949331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AEFECA-77A2-4477-9FBC-B1080FF6469E}" type="datetimeFigureOut">
              <a:rPr lang="en-US" smtClean="0"/>
              <a:t>11/26/2018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C80BA0-CA8F-4C4F-A1DA-93686E70442B}" type="slidenum">
              <a:rPr lang="en-US" smtClean="0"/>
              <a:t>‹#›</a:t>
            </a:fld>
            <a:endParaRPr lang="en-US"/>
          </a:p>
        </p:txBody>
      </p:sp>
    </p:spTree>
    <p:extLst>
      <p:ext uri="{BB962C8B-B14F-4D97-AF65-F5344CB8AC3E}">
        <p14:creationId xmlns:p14="http://schemas.microsoft.com/office/powerpoint/2010/main" val="3314182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C80BA0-CA8F-4C4F-A1DA-93686E70442B}" type="slidenum">
              <a:rPr lang="en-US" smtClean="0"/>
              <a:t>1</a:t>
            </a:fld>
            <a:endParaRPr lang="en-US"/>
          </a:p>
        </p:txBody>
      </p:sp>
    </p:spTree>
    <p:extLst>
      <p:ext uri="{BB962C8B-B14F-4D97-AF65-F5344CB8AC3E}">
        <p14:creationId xmlns:p14="http://schemas.microsoft.com/office/powerpoint/2010/main" val="4064442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80BA0-CA8F-4C4F-A1DA-93686E7044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1532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4953" y="4794507"/>
            <a:ext cx="6543040" cy="4542163"/>
          </a:xfrm>
        </p:spPr>
        <p:txBody>
          <a:bodyPr/>
          <a:lstStyle/>
          <a:p>
            <a:pPr marL="174708" indent="-174708" defTabSz="931774">
              <a:buFont typeface="Arial" panose="020B0604020202020204" pitchFamily="34" charset="0"/>
              <a:buChar char="•"/>
              <a:defRPr/>
            </a:pPr>
            <a:r>
              <a:rPr lang="en-US" dirty="0"/>
              <a:t>The various surveys that AACSB regularly runs via DataDirect collectively gather a wealth of data from participating schools.</a:t>
            </a:r>
            <a:r>
              <a:rPr lang="en-US" baseline="0" dirty="0"/>
              <a:t> They include data on Students at all levels; Degree programs of all levels and all delivery methods; Statistics on various categories of Faculty, Administrators, and Staff; and General data pertaining to the institutions that participate in the surveys.</a:t>
            </a:r>
          </a:p>
          <a:p>
            <a:pPr marL="174708" indent="-174708" defTabSz="931774">
              <a:buFont typeface="Arial" panose="020B0604020202020204" pitchFamily="34" charset="0"/>
              <a:buChar char="•"/>
              <a:defRPr/>
            </a:pPr>
            <a:r>
              <a:rPr lang="en-US" baseline="0" dirty="0"/>
              <a:t>AACSB also conducts a number of ad hoc surveys, or ones that span a few years, for example the Deans Survey which is conducted every 3 years. Most recent was launched at the end of 2014 and provides a profile of the business school dean. In the 2014-15 survey, 650 business school deans and interim deans participated</a:t>
            </a:r>
            <a:r>
              <a:rPr lang="en-US" baseline="0" dirty="0" smtClean="0"/>
              <a:t>.</a:t>
            </a:r>
          </a:p>
          <a:p>
            <a:pPr marL="174708" indent="-174708" defTabSz="931774">
              <a:buFont typeface="Arial" panose="020B0604020202020204" pitchFamily="34" charset="0"/>
              <a:buChar char="•"/>
              <a:defRPr/>
            </a:pPr>
            <a:endParaRPr lang="en-US" baseline="0" dirty="0" smtClean="0"/>
          </a:p>
          <a:p>
            <a:pPr marL="174708" marR="0" lvl="0" indent="-174708"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Understanding trends related to the industry; e.g., doctoral faculty production, enrollment levels in various types of programs, or trends in operating budget levels.</a:t>
            </a:r>
          </a:p>
          <a:p>
            <a:pPr marL="174708" indent="-174708" defTabSz="931774">
              <a:buFont typeface="Arial" panose="020B0604020202020204" pitchFamily="34" charset="0"/>
              <a:buChar char="•"/>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011D662F-CF27-43CF-BB6D-13BD286096C2}"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095102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bi-monthly</a:t>
            </a:r>
            <a:r>
              <a:rPr lang="en-US" baseline="0"/>
              <a:t> magazine published by AACSB in print and online for our members which covers insights, trends, and innovations in the global business education.</a:t>
            </a:r>
            <a:endParaRPr lang="en-US"/>
          </a:p>
        </p:txBody>
      </p:sp>
      <p:sp>
        <p:nvSpPr>
          <p:cNvPr id="4" name="Slide Number Placeholder 3"/>
          <p:cNvSpPr>
            <a:spLocks noGrp="1"/>
          </p:cNvSpPr>
          <p:nvPr>
            <p:ph type="sldNum" sz="quarter" idx="10"/>
          </p:nvPr>
        </p:nvSpPr>
        <p:spPr/>
        <p:txBody>
          <a:bodyPr/>
          <a:lstStyle/>
          <a:p>
            <a:fld id="{9EC80BA0-CA8F-4C4F-A1DA-93686E70442B}" type="slidenum">
              <a:rPr lang="en-US" smtClean="0"/>
              <a:t>17</a:t>
            </a:fld>
            <a:endParaRPr lang="en-US"/>
          </a:p>
        </p:txBody>
      </p:sp>
    </p:spTree>
    <p:extLst>
      <p:ext uri="{BB962C8B-B14F-4D97-AF65-F5344CB8AC3E}">
        <p14:creationId xmlns:p14="http://schemas.microsoft.com/office/powerpoint/2010/main" val="761179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C80BA0-CA8F-4C4F-A1DA-93686E70442B}" type="slidenum">
              <a:rPr lang="en-US" smtClean="0"/>
              <a:t>18</a:t>
            </a:fld>
            <a:endParaRPr lang="en-US"/>
          </a:p>
        </p:txBody>
      </p:sp>
    </p:spTree>
    <p:extLst>
      <p:ext uri="{BB962C8B-B14F-4D97-AF65-F5344CB8AC3E}">
        <p14:creationId xmlns:p14="http://schemas.microsoft.com/office/powerpoint/2010/main" val="4069971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C80BA0-CA8F-4C4F-A1DA-93686E70442B}" type="slidenum">
              <a:rPr lang="en-US" smtClean="0"/>
              <a:t>19</a:t>
            </a:fld>
            <a:endParaRPr lang="en-US"/>
          </a:p>
        </p:txBody>
      </p:sp>
      <p:sp>
        <p:nvSpPr>
          <p:cNvPr id="5" name="Date Placeholder 4"/>
          <p:cNvSpPr>
            <a:spLocks noGrp="1"/>
          </p:cNvSpPr>
          <p:nvPr>
            <p:ph type="dt" idx="11"/>
          </p:nvPr>
        </p:nvSpPr>
        <p:spPr/>
        <p:txBody>
          <a:bodyPr/>
          <a:lstStyle/>
          <a:p>
            <a:fld id="{6C850E85-B34E-42F5-BC33-F19B8C699391}" type="datetime1">
              <a:rPr lang="en-US" smtClean="0"/>
              <a:t>11/26/2018</a:t>
            </a:fld>
            <a:endParaRPr lang="en-US"/>
          </a:p>
        </p:txBody>
      </p:sp>
      <p:sp>
        <p:nvSpPr>
          <p:cNvPr id="6" name="Footer Placeholder 5"/>
          <p:cNvSpPr>
            <a:spLocks noGrp="1"/>
          </p:cNvSpPr>
          <p:nvPr>
            <p:ph type="ftr" sz="quarter" idx="12"/>
          </p:nvPr>
        </p:nvSpPr>
        <p:spPr/>
        <p:txBody>
          <a:bodyPr/>
          <a:lstStyle/>
          <a:p>
            <a:r>
              <a:rPr lang="en-US"/>
              <a:t>Copyright 2018. Do not copy without the written consent of AACSB</a:t>
            </a:r>
          </a:p>
        </p:txBody>
      </p:sp>
    </p:spTree>
    <p:extLst>
      <p:ext uri="{BB962C8B-B14F-4D97-AF65-F5344CB8AC3E}">
        <p14:creationId xmlns:p14="http://schemas.microsoft.com/office/powerpoint/2010/main" val="2696947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C80BA0-CA8F-4C4F-A1DA-93686E70442B}" type="slidenum">
              <a:rPr lang="en-US" smtClean="0"/>
              <a:t>20</a:t>
            </a:fld>
            <a:endParaRPr lang="en-US"/>
          </a:p>
        </p:txBody>
      </p:sp>
      <p:sp>
        <p:nvSpPr>
          <p:cNvPr id="5" name="Date Placeholder 4"/>
          <p:cNvSpPr>
            <a:spLocks noGrp="1"/>
          </p:cNvSpPr>
          <p:nvPr>
            <p:ph type="dt" idx="11"/>
          </p:nvPr>
        </p:nvSpPr>
        <p:spPr/>
        <p:txBody>
          <a:bodyPr/>
          <a:lstStyle/>
          <a:p>
            <a:fld id="{11588EA6-FEB1-4285-AA57-CC66AF9A4A7E}" type="datetime1">
              <a:rPr lang="en-US" smtClean="0"/>
              <a:t>11/26/2018</a:t>
            </a:fld>
            <a:endParaRPr lang="en-US"/>
          </a:p>
        </p:txBody>
      </p:sp>
      <p:sp>
        <p:nvSpPr>
          <p:cNvPr id="6" name="Footer Placeholder 5"/>
          <p:cNvSpPr>
            <a:spLocks noGrp="1"/>
          </p:cNvSpPr>
          <p:nvPr>
            <p:ph type="ftr" sz="quarter" idx="12"/>
          </p:nvPr>
        </p:nvSpPr>
        <p:spPr/>
        <p:txBody>
          <a:bodyPr/>
          <a:lstStyle/>
          <a:p>
            <a:r>
              <a:rPr lang="en-US"/>
              <a:t>Copyright 2018. Do not copy without the written consent of AACSB</a:t>
            </a:r>
          </a:p>
        </p:txBody>
      </p:sp>
    </p:spTree>
    <p:extLst>
      <p:ext uri="{BB962C8B-B14F-4D97-AF65-F5344CB8AC3E}">
        <p14:creationId xmlns:p14="http://schemas.microsoft.com/office/powerpoint/2010/main" val="2507984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a:latin typeface="Arial" pitchFamily="34" charset="0"/>
                <a:cs typeface="Arial" pitchFamily="34" charset="0"/>
              </a:rPr>
              <a:t>Orange = school submission to AACSB </a:t>
            </a:r>
          </a:p>
          <a:p>
            <a:pPr lvl="0"/>
            <a:endParaRPr lang="en-US" sz="1200">
              <a:latin typeface="Arial" pitchFamily="34" charset="0"/>
              <a:cs typeface="Arial" pitchFamily="34" charset="0"/>
            </a:endParaRPr>
          </a:p>
          <a:p>
            <a:pPr lvl="0"/>
            <a:r>
              <a:rPr lang="en-US" sz="1200">
                <a:latin typeface="Arial" pitchFamily="34" charset="0"/>
                <a:cs typeface="Arial" pitchFamily="34" charset="0"/>
              </a:rPr>
              <a:t>Establish eligibility and early stage readiness</a:t>
            </a:r>
          </a:p>
          <a:p>
            <a:pPr lvl="0"/>
            <a:r>
              <a:rPr lang="en-US" sz="1200">
                <a:latin typeface="Arial" pitchFamily="34" charset="0"/>
                <a:cs typeface="Arial" pitchFamily="34" charset="0"/>
              </a:rPr>
              <a:t>School develops iSER with guidance from mentor</a:t>
            </a:r>
          </a:p>
          <a:p>
            <a:pPr lvl="0"/>
            <a:r>
              <a:rPr lang="en-US" sz="1200">
                <a:latin typeface="Arial" pitchFamily="34" charset="0"/>
                <a:cs typeface="Arial" pitchFamily="34" charset="0"/>
              </a:rPr>
              <a:t>Feedback provided by IAC and mentor</a:t>
            </a:r>
          </a:p>
          <a:p>
            <a:pPr lvl="0"/>
            <a:r>
              <a:rPr lang="en-US" sz="1200">
                <a:latin typeface="Arial" pitchFamily="34" charset="0"/>
                <a:cs typeface="Arial" pitchFamily="34" charset="0"/>
              </a:rPr>
              <a:t>The iSER is generally developed within one year, although a maximum of two years is allowed </a:t>
            </a:r>
          </a:p>
          <a:p>
            <a:pPr lvl="0"/>
            <a:endParaRPr lang="en-US" sz="1200">
              <a:latin typeface="Arial" pitchFamily="34" charset="0"/>
              <a:cs typeface="Arial" pitchFamily="34" charset="0"/>
            </a:endParaRPr>
          </a:p>
          <a:p>
            <a:pPr lvl="0"/>
            <a:r>
              <a:rPr lang="en-US" sz="1200">
                <a:latin typeface="Arial" pitchFamily="34" charset="0"/>
                <a:cs typeface="Arial" pitchFamily="34" charset="0"/>
              </a:rPr>
              <a:t>School documents readiness for initial accreditation</a:t>
            </a:r>
          </a:p>
          <a:p>
            <a:pPr lvl="0"/>
            <a:r>
              <a:rPr lang="en-US" sz="1200">
                <a:latin typeface="Arial" pitchFamily="34" charset="0"/>
                <a:cs typeface="Arial" pitchFamily="34" charset="0"/>
              </a:rPr>
              <a:t>Feedback from IAC and mentor</a:t>
            </a:r>
          </a:p>
          <a:p>
            <a:pPr lvl="0"/>
            <a:r>
              <a:rPr lang="en-US" sz="1200">
                <a:latin typeface="Arial" pitchFamily="34" charset="0"/>
                <a:cs typeface="Arial" pitchFamily="34" charset="0"/>
              </a:rPr>
              <a:t>The iSER implementation period lasts a maximum of three years; the IAC decides when the school is ready to progress to the visit stage</a:t>
            </a:r>
          </a:p>
          <a:p>
            <a:pPr lvl="0"/>
            <a:r>
              <a:rPr lang="en-US" sz="1200">
                <a:latin typeface="Arial" pitchFamily="34" charset="0"/>
                <a:cs typeface="Arial" pitchFamily="34" charset="0"/>
              </a:rPr>
              <a:t>Two years allowed for final self-evaluation report and review</a:t>
            </a:r>
          </a:p>
          <a:p>
            <a:pPr lvl="0"/>
            <a:endParaRPr lang="en-US" sz="1200">
              <a:latin typeface="Arial" pitchFamily="34" charset="0"/>
              <a:cs typeface="Arial" pitchFamily="34" charset="0"/>
            </a:endParaRPr>
          </a:p>
          <a:p>
            <a:pPr lvl="0"/>
            <a:r>
              <a:rPr lang="en-US" sz="1200" b="0">
                <a:latin typeface="Arial" panose="020B0604020202020204" pitchFamily="34" charset="0"/>
                <a:cs typeface="Arial" panose="020B0604020202020204" pitchFamily="34" charset="0"/>
              </a:rPr>
              <a:t>Visit typically occurs four to six months following submission of final SER</a:t>
            </a:r>
          </a:p>
          <a:p>
            <a:pPr lvl="0"/>
            <a:r>
              <a:rPr lang="en-US" sz="1200" b="0">
                <a:latin typeface="Arial" panose="020B0604020202020204" pitchFamily="34" charset="0"/>
                <a:cs typeface="Arial" panose="020B0604020202020204" pitchFamily="34" charset="0"/>
              </a:rPr>
              <a:t>PRT conducts visit and submits report with recommendation</a:t>
            </a:r>
          </a:p>
          <a:p>
            <a:pPr lvl="0"/>
            <a:r>
              <a:rPr lang="en-US" sz="1200" b="0">
                <a:latin typeface="Arial" panose="020B0604020202020204" pitchFamily="34" charset="0"/>
                <a:cs typeface="Arial" panose="020B0604020202020204" pitchFamily="34" charset="0"/>
              </a:rPr>
              <a:t>IAC reviews PRT report and recommendation</a:t>
            </a:r>
          </a:p>
          <a:p>
            <a:pPr lvl="0"/>
            <a:r>
              <a:rPr lang="en-US" sz="1200" b="0">
                <a:latin typeface="Arial" panose="020B0604020202020204" pitchFamily="34" charset="0"/>
                <a:cs typeface="Arial" panose="020B0604020202020204" pitchFamily="34" charset="0"/>
              </a:rPr>
              <a:t>Board of Directors reviews accredit, extend or revoke recommendations</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80BA0-CA8F-4C4F-A1DA-93686E7044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4455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C80BA0-CA8F-4C4F-A1DA-93686E70442B}" type="slidenum">
              <a:rPr lang="en-US" smtClean="0"/>
              <a:t>23</a:t>
            </a:fld>
            <a:endParaRPr lang="en-US"/>
          </a:p>
        </p:txBody>
      </p:sp>
      <p:sp>
        <p:nvSpPr>
          <p:cNvPr id="5" name="Date Placeholder 4"/>
          <p:cNvSpPr>
            <a:spLocks noGrp="1"/>
          </p:cNvSpPr>
          <p:nvPr>
            <p:ph type="dt" idx="11"/>
          </p:nvPr>
        </p:nvSpPr>
        <p:spPr/>
        <p:txBody>
          <a:bodyPr/>
          <a:lstStyle/>
          <a:p>
            <a:r>
              <a:rPr lang="en-US"/>
              <a:t>23-May-18</a:t>
            </a:r>
          </a:p>
        </p:txBody>
      </p:sp>
      <p:sp>
        <p:nvSpPr>
          <p:cNvPr id="6" name="Footer Placeholder 5"/>
          <p:cNvSpPr>
            <a:spLocks noGrp="1"/>
          </p:cNvSpPr>
          <p:nvPr>
            <p:ph type="ftr" sz="quarter" idx="12"/>
          </p:nvPr>
        </p:nvSpPr>
        <p:spPr/>
        <p:txBody>
          <a:bodyPr/>
          <a:lstStyle/>
          <a:p>
            <a:r>
              <a:rPr lang="en-US"/>
              <a:t>Copyright 2018. Do not copy without the written consent of AACSB</a:t>
            </a:r>
          </a:p>
        </p:txBody>
      </p:sp>
    </p:spTree>
    <p:extLst>
      <p:ext uri="{BB962C8B-B14F-4D97-AF65-F5344CB8AC3E}">
        <p14:creationId xmlns:p14="http://schemas.microsoft.com/office/powerpoint/2010/main" val="3960705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Orange</a:t>
            </a:r>
            <a:r>
              <a:rPr lang="en-US" baseline="0" dirty="0"/>
              <a:t> = submissions to AACSB</a:t>
            </a:r>
            <a:endParaRPr lang="en-US" dirty="0"/>
          </a:p>
          <a:p>
            <a:endParaRPr lang="en-US" dirty="0"/>
          </a:p>
        </p:txBody>
      </p:sp>
      <p:sp>
        <p:nvSpPr>
          <p:cNvPr id="4" name="Slide Number Placeholder 3"/>
          <p:cNvSpPr>
            <a:spLocks noGrp="1"/>
          </p:cNvSpPr>
          <p:nvPr>
            <p:ph type="sldNum" sz="quarter" idx="10"/>
          </p:nvPr>
        </p:nvSpPr>
        <p:spPr/>
        <p:txBody>
          <a:bodyPr/>
          <a:lstStyle/>
          <a:p>
            <a:fld id="{9EC80BA0-CA8F-4C4F-A1DA-93686E70442B}" type="slidenum">
              <a:rPr lang="en-US" smtClean="0"/>
              <a:t>24</a:t>
            </a:fld>
            <a:endParaRPr lang="en-US"/>
          </a:p>
        </p:txBody>
      </p:sp>
      <p:sp>
        <p:nvSpPr>
          <p:cNvPr id="5" name="Date Placeholder 4"/>
          <p:cNvSpPr>
            <a:spLocks noGrp="1"/>
          </p:cNvSpPr>
          <p:nvPr>
            <p:ph type="dt" idx="11"/>
          </p:nvPr>
        </p:nvSpPr>
        <p:spPr/>
        <p:txBody>
          <a:bodyPr/>
          <a:lstStyle/>
          <a:p>
            <a:r>
              <a:rPr lang="en-US"/>
              <a:t>23-May-18</a:t>
            </a:r>
          </a:p>
        </p:txBody>
      </p:sp>
      <p:sp>
        <p:nvSpPr>
          <p:cNvPr id="6" name="Footer Placeholder 5"/>
          <p:cNvSpPr>
            <a:spLocks noGrp="1"/>
          </p:cNvSpPr>
          <p:nvPr>
            <p:ph type="ftr" sz="quarter" idx="12"/>
          </p:nvPr>
        </p:nvSpPr>
        <p:spPr/>
        <p:txBody>
          <a:bodyPr/>
          <a:lstStyle/>
          <a:p>
            <a:r>
              <a:rPr lang="en-US"/>
              <a:t>Copyright 2018. Do not copy without the written consent of AACSB</a:t>
            </a:r>
          </a:p>
        </p:txBody>
      </p:sp>
    </p:spTree>
    <p:extLst>
      <p:ext uri="{BB962C8B-B14F-4D97-AF65-F5344CB8AC3E}">
        <p14:creationId xmlns:p14="http://schemas.microsoft.com/office/powerpoint/2010/main" val="3466584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990"/>
            <a:r>
              <a:rPr lang="en-US" dirty="0"/>
              <a:t>•The </a:t>
            </a:r>
            <a:r>
              <a:rPr lang="en-US" b="1" dirty="0"/>
              <a:t>VISION </a:t>
            </a:r>
            <a:r>
              <a:rPr lang="en-US" dirty="0"/>
              <a:t>of AACSB International is to </a:t>
            </a:r>
            <a:r>
              <a:rPr lang="en-US" b="1" dirty="0"/>
              <a:t>transform business education for global prosperity</a:t>
            </a:r>
            <a:r>
              <a:rPr lang="en-US" dirty="0"/>
              <a:t>. Business and business schools are a force for good, contributing to the world’s economy and to society, and AACSB International plays a significant role in making that benefit better known to all stakeholders − serving business schools, students, business and society. </a:t>
            </a:r>
          </a:p>
          <a:p>
            <a:pPr marL="173990"/>
            <a:r>
              <a:rPr lang="en-US" dirty="0"/>
              <a:t>•The </a:t>
            </a:r>
            <a:r>
              <a:rPr lang="en-US" b="1" dirty="0"/>
              <a:t>MISSION </a:t>
            </a:r>
            <a:r>
              <a:rPr lang="en-US" dirty="0"/>
              <a:t>of AACSB International is to </a:t>
            </a:r>
            <a:r>
              <a:rPr lang="en-US" b="1" dirty="0"/>
              <a:t>foster engagement, accelerate innovation, and amplify impact in business education. </a:t>
            </a:r>
            <a:endParaRPr lang="en-US" dirty="0"/>
          </a:p>
          <a:p>
            <a:pPr marL="640080"/>
            <a:r>
              <a:rPr lang="en-US" dirty="0"/>
              <a:t>•aligned with AACSB accreditation standards for business schools. </a:t>
            </a:r>
            <a:endParaRPr lang="en-US" dirty="0">
              <a:cs typeface="Calibri"/>
            </a:endParaRPr>
          </a:p>
          <a:p>
            <a:pPr marL="640080"/>
            <a:r>
              <a:rPr lang="en-US" dirty="0"/>
              <a:t>•AACSB strives to continuously improve engagement among business, faculty, institutions, and students so that business education is aligned with business practice. </a:t>
            </a:r>
            <a:endParaRPr lang="en-US" dirty="0">
              <a:cs typeface="Calibri"/>
            </a:endParaRPr>
          </a:p>
          <a:p>
            <a:pPr marL="640080"/>
            <a:r>
              <a:rPr lang="en-US" dirty="0"/>
              <a:t>•To fulfill this goal, AACSB International will encourage and accelerate innovation to continuously improve business education. As a result, business education will have a positive impact on business and society − and AACSB will amplify that impact.</a:t>
            </a:r>
            <a:endParaRPr lang="en-US" dirty="0">
              <a:cs typeface="Calibri"/>
            </a:endParaRPr>
          </a:p>
          <a:p>
            <a:pPr marL="173990"/>
            <a:r>
              <a:rPr lang="en-US" dirty="0"/>
              <a:t>•In achieving its mission and vision, AACSB will emphasize and model the following</a:t>
            </a:r>
            <a:endParaRPr lang="en-US" dirty="0">
              <a:cs typeface="Calibri"/>
            </a:endParaRPr>
          </a:p>
          <a:p>
            <a:pPr marL="640080"/>
            <a:r>
              <a:rPr lang="en-US" dirty="0"/>
              <a:t>•</a:t>
            </a:r>
            <a:r>
              <a:rPr lang="en-US" b="1" dirty="0"/>
              <a:t>VALUES</a:t>
            </a:r>
            <a:r>
              <a:rPr lang="en-US" dirty="0"/>
              <a:t>: </a:t>
            </a:r>
            <a:r>
              <a:rPr lang="en-US" b="1" dirty="0"/>
              <a:t>Quality</a:t>
            </a:r>
            <a:r>
              <a:rPr lang="en-US" dirty="0"/>
              <a:t>, </a:t>
            </a:r>
            <a:r>
              <a:rPr lang="en-US" b="1" dirty="0"/>
              <a:t>Inclusion &amp; Diversity</a:t>
            </a:r>
            <a:r>
              <a:rPr lang="en-US" dirty="0"/>
              <a:t>, </a:t>
            </a:r>
            <a:r>
              <a:rPr lang="en-US" b="1" dirty="0"/>
              <a:t>a Global Mindset</a:t>
            </a:r>
            <a:r>
              <a:rPr lang="en-US" dirty="0"/>
              <a:t>, </a:t>
            </a:r>
            <a:r>
              <a:rPr lang="en-US" b="1" dirty="0"/>
              <a:t>Ethics</a:t>
            </a:r>
            <a:r>
              <a:rPr lang="en-US" dirty="0"/>
              <a:t>, </a:t>
            </a:r>
            <a:r>
              <a:rPr lang="en-US" b="1" dirty="0"/>
              <a:t>Social Responsibility, and Community</a:t>
            </a:r>
            <a:r>
              <a:rPr lang="en-US" dirty="0"/>
              <a:t>. </a:t>
            </a:r>
            <a:endParaRPr lang="en-US" dirty="0">
              <a:cs typeface="Calibri"/>
            </a:endParaRPr>
          </a:p>
          <a:p>
            <a:pPr marL="640080"/>
            <a:r>
              <a:rPr lang="en-US" dirty="0"/>
              <a:t>•These values will drive AACSB’s future initiatives and interactions with the business education community worldwide.</a:t>
            </a:r>
            <a:endParaRPr lang="en-US" dirty="0">
              <a:cs typeface="Calibri"/>
            </a:endParaRPr>
          </a:p>
        </p:txBody>
      </p:sp>
      <p:sp>
        <p:nvSpPr>
          <p:cNvPr id="4" name="Slide Number Placeholder 3"/>
          <p:cNvSpPr>
            <a:spLocks noGrp="1"/>
          </p:cNvSpPr>
          <p:nvPr>
            <p:ph type="sldNum" sz="quarter" idx="10"/>
          </p:nvPr>
        </p:nvSpPr>
        <p:spPr/>
        <p:txBody>
          <a:bodyPr/>
          <a:lstStyle/>
          <a:p>
            <a:fld id="{2AD59CC9-AE5E-446D-BC8E-A112F26A41B7}" type="slidenum">
              <a:rPr lang="en-US" smtClean="0"/>
              <a:t>2</a:t>
            </a:fld>
            <a:endParaRPr lang="en-US"/>
          </a:p>
        </p:txBody>
      </p:sp>
    </p:spTree>
    <p:extLst>
      <p:ext uri="{BB962C8B-B14F-4D97-AF65-F5344CB8AC3E}">
        <p14:creationId xmlns:p14="http://schemas.microsoft.com/office/powerpoint/2010/main" val="2410210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We have 3 offices worldwide to serve our members from each region. We have the Americas office is in Tampa, AP office in Singapore, and the Europe, Middle East, and Africa office in Amsterdam.</a:t>
            </a:r>
            <a:endParaRPr lang="en-US"/>
          </a:p>
          <a:p>
            <a:r>
              <a:rPr lang="en-US" b="1" u="sng"/>
              <a:t>CONFERENCES</a:t>
            </a:r>
            <a:endParaRPr lang="en-US"/>
          </a:p>
          <a:p>
            <a:r>
              <a:rPr lang="en-US"/>
              <a:t>12 conferences + 4 Best Practice Series =</a:t>
            </a:r>
            <a:r>
              <a:rPr lang="en-US" b="1"/>
              <a:t> 16 </a:t>
            </a:r>
            <a:endParaRPr lang="en-US"/>
          </a:p>
          <a:p>
            <a:r>
              <a:rPr lang="en-US" b="1"/>
              <a:t> </a:t>
            </a:r>
            <a:endParaRPr lang="en-US"/>
          </a:p>
          <a:p>
            <a:r>
              <a:rPr lang="en-US" b="1" u="sng"/>
              <a:t>SEMINARS</a:t>
            </a:r>
            <a:endParaRPr lang="en-US"/>
          </a:p>
          <a:p>
            <a:r>
              <a:rPr lang="en-US"/>
              <a:t>Americas: 40 +3 onsite seminars + 1 bridge program =</a:t>
            </a:r>
            <a:r>
              <a:rPr lang="en-US" b="1"/>
              <a:t> 44</a:t>
            </a:r>
            <a:endParaRPr lang="en-US"/>
          </a:p>
          <a:p>
            <a:r>
              <a:rPr lang="en-US"/>
              <a:t>EMEA: 20 + 3 onsite seminars + 1 bridge program =</a:t>
            </a:r>
            <a:r>
              <a:rPr lang="en-US" b="1"/>
              <a:t> 24</a:t>
            </a:r>
            <a:endParaRPr lang="en-US"/>
          </a:p>
          <a:p>
            <a:r>
              <a:rPr lang="en-US"/>
              <a:t>AP: 20 + 1 onsite seminars =</a:t>
            </a:r>
            <a:r>
              <a:rPr lang="en-US" b="1"/>
              <a:t> 21</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AFFA21-BA76-41A0-B121-ED3DCF89F8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0934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“Near East” and “Middle East” are</a:t>
            </a:r>
            <a:r>
              <a:rPr lang="en-US" baseline="0" dirty="0"/>
              <a:t> AACSB subdivisions of the UN region known as Western Asia.</a:t>
            </a:r>
            <a:endParaRPr lang="en-US" dirty="0"/>
          </a:p>
        </p:txBody>
      </p:sp>
      <p:sp>
        <p:nvSpPr>
          <p:cNvPr id="4" name="Slide Number Placeholder 3"/>
          <p:cNvSpPr>
            <a:spLocks noGrp="1"/>
          </p:cNvSpPr>
          <p:nvPr>
            <p:ph type="sldNum" sz="quarter" idx="10"/>
          </p:nvPr>
        </p:nvSpPr>
        <p:spPr/>
        <p:txBody>
          <a:bodyPr/>
          <a:lstStyle/>
          <a:p>
            <a:fld id="{BCAFFA21-BA76-41A0-B121-ED3DCF89F8B6}" type="slidenum">
              <a:rPr lang="en-US" smtClean="0"/>
              <a:t>6</a:t>
            </a:fld>
            <a:endParaRPr lang="en-US"/>
          </a:p>
        </p:txBody>
      </p:sp>
    </p:spTree>
    <p:extLst>
      <p:ext uri="{BB962C8B-B14F-4D97-AF65-F5344CB8AC3E}">
        <p14:creationId xmlns:p14="http://schemas.microsoft.com/office/powerpoint/2010/main" val="3797010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Internationally recognized accreditation for undergraduate, master’s, and doctoral programs in business and accounting (Note: Membership does not imply accreditation.).</a:t>
            </a:r>
          </a:p>
          <a:p>
            <a:endParaRPr lang="en-US"/>
          </a:p>
          <a:p>
            <a:r>
              <a:rPr lang="en-US"/>
              <a:t>Conferences, seminars, symposiums, and webinars that provide global professional development opportunities for business school administrators and faculty.</a:t>
            </a:r>
          </a:p>
          <a:p>
            <a:endParaRPr lang="en-US"/>
          </a:p>
          <a:p>
            <a:r>
              <a:rPr lang="en-US"/>
              <a:t>Publications that provide insight into the business education industry.</a:t>
            </a:r>
          </a:p>
          <a:p>
            <a:r>
              <a:rPr lang="en-US"/>
              <a:t>Access to extensive global data and corresponding reports related to business schools.</a:t>
            </a:r>
          </a:p>
          <a:p>
            <a:endParaRPr lang="en-US"/>
          </a:p>
          <a:p>
            <a:r>
              <a:rPr lang="en-US"/>
              <a:t>Networking through affinity groups and events held both online and in live environments.</a:t>
            </a:r>
          </a:p>
          <a:p>
            <a:endParaRPr lang="en-US"/>
          </a:p>
          <a:p>
            <a:r>
              <a:rPr lang="en-US"/>
              <a:t>Sponsorships, exhibiting, and business development opportunities.</a:t>
            </a:r>
          </a:p>
          <a:p>
            <a:endParaRPr lang="en-US"/>
          </a:p>
          <a:p>
            <a:r>
              <a:rPr lang="en-US"/>
              <a:t>In addition to providing its members with products and services, AACSB International strives to identify challenges and trends that are facing the business education industry through its research and various initiatives. </a:t>
            </a:r>
          </a:p>
          <a:p>
            <a:endParaRPr lang="en-US"/>
          </a:p>
          <a:p>
            <a:r>
              <a:rPr lang="en-US"/>
              <a:t>The association also educates students, parents, employers, and counselors about accreditation and how to choose a quality business degree program that will fit their needs.</a:t>
            </a:r>
          </a:p>
          <a:p>
            <a:endParaRPr lang="en-US"/>
          </a:p>
        </p:txBody>
      </p:sp>
      <p:sp>
        <p:nvSpPr>
          <p:cNvPr id="4" name="Slide Number Placeholder 3"/>
          <p:cNvSpPr>
            <a:spLocks noGrp="1"/>
          </p:cNvSpPr>
          <p:nvPr>
            <p:ph type="sldNum" sz="quarter" idx="10"/>
          </p:nvPr>
        </p:nvSpPr>
        <p:spPr/>
        <p:txBody>
          <a:bodyPr/>
          <a:lstStyle/>
          <a:p>
            <a:fld id="{9EC80BA0-CA8F-4C4F-A1DA-93686E70442B}" type="slidenum">
              <a:rPr lang="en-US" smtClean="0"/>
              <a:t>9</a:t>
            </a:fld>
            <a:endParaRPr lang="en-US"/>
          </a:p>
        </p:txBody>
      </p:sp>
    </p:spTree>
    <p:extLst>
      <p:ext uri="{BB962C8B-B14F-4D97-AF65-F5344CB8AC3E}">
        <p14:creationId xmlns:p14="http://schemas.microsoft.com/office/powerpoint/2010/main" val="2819003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online community allows AACSB members worldwide to connect, engage and share experiences, industry information and best practices, seek and share advice, exchange resources and build relationships.</a:t>
            </a:r>
          </a:p>
          <a:p>
            <a:r>
              <a:rPr lang="en-US"/>
              <a:t>The AACSB Member Forum is an evolving collaborative community and your participation will enhance its value and strengthen this network of members worldwide.</a:t>
            </a:r>
          </a:p>
          <a:p>
            <a:endParaRPr lang="en-US">
              <a:cs typeface="Calibri"/>
            </a:endParaRPr>
          </a:p>
        </p:txBody>
      </p:sp>
      <p:sp>
        <p:nvSpPr>
          <p:cNvPr id="4" name="Slide Number Placeholder 3"/>
          <p:cNvSpPr>
            <a:spLocks noGrp="1"/>
          </p:cNvSpPr>
          <p:nvPr>
            <p:ph type="sldNum" sz="quarter" idx="10"/>
          </p:nvPr>
        </p:nvSpPr>
        <p:spPr/>
        <p:txBody>
          <a:bodyPr/>
          <a:lstStyle/>
          <a:p>
            <a:fld id="{9EC80BA0-CA8F-4C4F-A1DA-93686E70442B}" type="slidenum">
              <a:rPr lang="en-US" smtClean="0"/>
              <a:t>10</a:t>
            </a:fld>
            <a:endParaRPr lang="en-US"/>
          </a:p>
        </p:txBody>
      </p:sp>
    </p:spTree>
    <p:extLst>
      <p:ext uri="{BB962C8B-B14F-4D97-AF65-F5344CB8AC3E}">
        <p14:creationId xmlns:p14="http://schemas.microsoft.com/office/powerpoint/2010/main" val="2113247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AACSB Affinity Groups facilitate the professional development, networking and communication among members that share common interests or job responsibilities, contributing to members achieving their quality and continuous improvement objectives. The AACSB Board of Directors has endorsed Affinity Groups as an effective way to create knowledge-sharing and communities of practice among segmented portions of the membership.  Groups are volunteer led and peer-engaged, with logistical support offered by AACSB.</a:t>
            </a:r>
          </a:p>
          <a:p>
            <a:r>
              <a:rPr lang="en-US"/>
              <a:t>There are currently 18 AGs listed on our website, and participation in affinity groups is exclusively limited to AACSB members and membership is free of charge, although some groups may charge a nominal registration fee to cover meeting expenses. </a:t>
            </a:r>
          </a:p>
        </p:txBody>
      </p:sp>
      <p:sp>
        <p:nvSpPr>
          <p:cNvPr id="4" name="Slide Number Placeholder 3"/>
          <p:cNvSpPr>
            <a:spLocks noGrp="1"/>
          </p:cNvSpPr>
          <p:nvPr>
            <p:ph type="sldNum" sz="quarter" idx="10"/>
          </p:nvPr>
        </p:nvSpPr>
        <p:spPr/>
        <p:txBody>
          <a:bodyPr/>
          <a:lstStyle/>
          <a:p>
            <a:fld id="{9EC80BA0-CA8F-4C4F-A1DA-93686E70442B}" type="slidenum">
              <a:rPr lang="en-US" smtClean="0"/>
              <a:t>11</a:t>
            </a:fld>
            <a:endParaRPr lang="en-US"/>
          </a:p>
        </p:txBody>
      </p:sp>
    </p:spTree>
    <p:extLst>
      <p:ext uri="{BB962C8B-B14F-4D97-AF65-F5344CB8AC3E}">
        <p14:creationId xmlns:p14="http://schemas.microsoft.com/office/powerpoint/2010/main" val="2224021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goal here is to share volunteer opportunities and establish a simple process to engage with AACSB. What you need to do is to complete your volunteer profile to indicate your academic &amp; business expertise. This profile setup should take no more than 10 minutes.</a:t>
            </a:r>
          </a:p>
        </p:txBody>
      </p:sp>
      <p:sp>
        <p:nvSpPr>
          <p:cNvPr id="4" name="Slide Number Placeholder 3"/>
          <p:cNvSpPr>
            <a:spLocks noGrp="1"/>
          </p:cNvSpPr>
          <p:nvPr>
            <p:ph type="sldNum" sz="quarter" idx="10"/>
          </p:nvPr>
        </p:nvSpPr>
        <p:spPr/>
        <p:txBody>
          <a:bodyPr/>
          <a:lstStyle/>
          <a:p>
            <a:fld id="{9EC80BA0-CA8F-4C4F-A1DA-93686E70442B}" type="slidenum">
              <a:rPr lang="en-US" smtClean="0"/>
              <a:t>12</a:t>
            </a:fld>
            <a:endParaRPr lang="en-US"/>
          </a:p>
        </p:txBody>
      </p:sp>
    </p:spTree>
    <p:extLst>
      <p:ext uri="{BB962C8B-B14F-4D97-AF65-F5344CB8AC3E}">
        <p14:creationId xmlns:p14="http://schemas.microsoft.com/office/powerpoint/2010/main" val="3617231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o innovate in the way they create and disseminate knowledge</a:t>
            </a:r>
            <a:endParaRPr lang="en-US" dirty="0"/>
          </a:p>
        </p:txBody>
      </p:sp>
      <p:sp>
        <p:nvSpPr>
          <p:cNvPr id="4" name="Slide Number Placeholder 3"/>
          <p:cNvSpPr>
            <a:spLocks noGrp="1"/>
          </p:cNvSpPr>
          <p:nvPr>
            <p:ph type="sldNum" sz="quarter" idx="10"/>
          </p:nvPr>
        </p:nvSpPr>
        <p:spPr/>
        <p:txBody>
          <a:bodyPr/>
          <a:lstStyle/>
          <a:p>
            <a:fld id="{9EC80BA0-CA8F-4C4F-A1DA-93686E70442B}" type="slidenum">
              <a:rPr lang="en-US" smtClean="0"/>
              <a:t>13</a:t>
            </a:fld>
            <a:endParaRPr lang="en-US"/>
          </a:p>
        </p:txBody>
      </p:sp>
    </p:spTree>
    <p:extLst>
      <p:ext uri="{BB962C8B-B14F-4D97-AF65-F5344CB8AC3E}">
        <p14:creationId xmlns:p14="http://schemas.microsoft.com/office/powerpoint/2010/main" val="12685111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jp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0" y="0"/>
            <a:ext cx="7315200" cy="6858000"/>
          </a:xfrm>
          <a:prstGeom prst="rect">
            <a:avLst/>
          </a:prstGeom>
        </p:spPr>
      </p:pic>
      <p:sp>
        <p:nvSpPr>
          <p:cNvPr id="2" name="Title 1"/>
          <p:cNvSpPr>
            <a:spLocks noGrp="1"/>
          </p:cNvSpPr>
          <p:nvPr>
            <p:ph type="ctrTitle"/>
          </p:nvPr>
        </p:nvSpPr>
        <p:spPr>
          <a:xfrm>
            <a:off x="457200" y="1122362"/>
            <a:ext cx="4114800" cy="2664891"/>
          </a:xfrm>
        </p:spPr>
        <p:txBody>
          <a:bodyPr anchor="b">
            <a:normAutofit/>
          </a:bodyPr>
          <a:lstStyle>
            <a:lvl1pPr algn="l">
              <a:defRPr sz="3000"/>
            </a:lvl1pPr>
          </a:lstStyle>
          <a:p>
            <a:r>
              <a:rPr lang="en-US"/>
              <a:t>Click to edit Master title style</a:t>
            </a:r>
          </a:p>
        </p:txBody>
      </p:sp>
      <p:sp>
        <p:nvSpPr>
          <p:cNvPr id="3" name="Subtitle 2"/>
          <p:cNvSpPr>
            <a:spLocks noGrp="1"/>
          </p:cNvSpPr>
          <p:nvPr>
            <p:ph type="subTitle" idx="1"/>
          </p:nvPr>
        </p:nvSpPr>
        <p:spPr>
          <a:xfrm>
            <a:off x="457200" y="3957850"/>
            <a:ext cx="4947313" cy="1299949"/>
          </a:xfrm>
        </p:spPr>
        <p:txBody>
          <a:bodyPr>
            <a:normAutofit/>
          </a:bodyPr>
          <a:lstStyle>
            <a:lvl1pPr marL="0" indent="0" algn="l">
              <a:buNone/>
              <a:defRPr sz="14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535252"/>
            <a:ext cx="1609344" cy="867705"/>
          </a:xfrm>
          <a:prstGeom prst="rect">
            <a:avLst/>
          </a:prstGeom>
        </p:spPr>
      </p:pic>
    </p:spTree>
    <p:extLst>
      <p:ext uri="{BB962C8B-B14F-4D97-AF65-F5344CB8AC3E}">
        <p14:creationId xmlns:p14="http://schemas.microsoft.com/office/powerpoint/2010/main" val="1638233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51D05-810F-F24D-9D4E-8FDFEBA592E2}" type="slidenum">
              <a:rPr lang="en-US" smtClean="0"/>
              <a:t>‹#›</a:t>
            </a:fld>
            <a:endParaRPr lang="en-US"/>
          </a:p>
        </p:txBody>
      </p:sp>
    </p:spTree>
    <p:extLst>
      <p:ext uri="{BB962C8B-B14F-4D97-AF65-F5344CB8AC3E}">
        <p14:creationId xmlns:p14="http://schemas.microsoft.com/office/powerpoint/2010/main" val="3631784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51D05-810F-F24D-9D4E-8FDFEBA592E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89957"/>
            <a:ext cx="8229600" cy="11315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4024" y="5941648"/>
            <a:ext cx="1143000" cy="364807"/>
          </a:xfrm>
          <a:prstGeom prst="rect">
            <a:avLst/>
          </a:prstGeom>
        </p:spPr>
      </p:pic>
    </p:spTree>
    <p:extLst>
      <p:ext uri="{BB962C8B-B14F-4D97-AF65-F5344CB8AC3E}">
        <p14:creationId xmlns:p14="http://schemas.microsoft.com/office/powerpoint/2010/main" val="981962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51D05-810F-F24D-9D4E-8FDFEBA592E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89957"/>
            <a:ext cx="8229600" cy="11315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4024" y="5941648"/>
            <a:ext cx="1143000" cy="364807"/>
          </a:xfrm>
          <a:prstGeom prst="rect">
            <a:avLst/>
          </a:prstGeom>
        </p:spPr>
      </p:pic>
    </p:spTree>
    <p:extLst>
      <p:ext uri="{BB962C8B-B14F-4D97-AF65-F5344CB8AC3E}">
        <p14:creationId xmlns:p14="http://schemas.microsoft.com/office/powerpoint/2010/main" val="1915924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51D05-810F-F24D-9D4E-8FDFEBA592E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89957"/>
            <a:ext cx="8229600" cy="113157"/>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4024" y="5941648"/>
            <a:ext cx="1143000" cy="364807"/>
          </a:xfrm>
          <a:prstGeom prst="rect">
            <a:avLst/>
          </a:prstGeom>
        </p:spPr>
      </p:pic>
    </p:spTree>
    <p:extLst>
      <p:ext uri="{BB962C8B-B14F-4D97-AF65-F5344CB8AC3E}">
        <p14:creationId xmlns:p14="http://schemas.microsoft.com/office/powerpoint/2010/main" val="2966736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51D05-810F-F24D-9D4E-8FDFEBA592E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89957"/>
            <a:ext cx="8229600" cy="113157"/>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4024" y="5941648"/>
            <a:ext cx="1143000" cy="364807"/>
          </a:xfrm>
          <a:prstGeom prst="rect">
            <a:avLst/>
          </a:prstGeom>
        </p:spPr>
      </p:pic>
    </p:spTree>
    <p:extLst>
      <p:ext uri="{BB962C8B-B14F-4D97-AF65-F5344CB8AC3E}">
        <p14:creationId xmlns:p14="http://schemas.microsoft.com/office/powerpoint/2010/main" val="483307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a:t>Click to edit Master title style</a:t>
            </a:r>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2794390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0"/>
            <a:ext cx="7315200" cy="6858000"/>
          </a:xfrm>
          <a:prstGeom prst="rect">
            <a:avLst/>
          </a:prstGeom>
        </p:spPr>
      </p:pic>
      <p:sp>
        <p:nvSpPr>
          <p:cNvPr id="2" name="Title 1"/>
          <p:cNvSpPr>
            <a:spLocks noGrp="1"/>
          </p:cNvSpPr>
          <p:nvPr>
            <p:ph type="ctrTitle"/>
          </p:nvPr>
        </p:nvSpPr>
        <p:spPr>
          <a:xfrm>
            <a:off x="457200" y="1122364"/>
            <a:ext cx="4114800" cy="2664891"/>
          </a:xfrm>
        </p:spPr>
        <p:txBody>
          <a:bodyPr anchor="b">
            <a:normAutofit/>
          </a:bodyPr>
          <a:lstStyle>
            <a:lvl1pPr algn="l">
              <a:defRPr sz="2250"/>
            </a:lvl1pPr>
          </a:lstStyle>
          <a:p>
            <a:r>
              <a:rPr lang="en-US"/>
              <a:t>Click to edit Master title style</a:t>
            </a:r>
          </a:p>
        </p:txBody>
      </p:sp>
      <p:sp>
        <p:nvSpPr>
          <p:cNvPr id="3" name="Subtitle 2"/>
          <p:cNvSpPr>
            <a:spLocks noGrp="1"/>
          </p:cNvSpPr>
          <p:nvPr>
            <p:ph type="subTitle" idx="1"/>
          </p:nvPr>
        </p:nvSpPr>
        <p:spPr>
          <a:xfrm>
            <a:off x="457201" y="3957852"/>
            <a:ext cx="4947313" cy="1299949"/>
          </a:xfrm>
        </p:spPr>
        <p:txBody>
          <a:bodyPr>
            <a:normAutofit/>
          </a:bodyPr>
          <a:lstStyle>
            <a:lvl1pPr marL="0" indent="0" algn="l">
              <a:buNone/>
              <a:defRPr sz="1050" b="1">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535254"/>
            <a:ext cx="1609344" cy="867705"/>
          </a:xfrm>
          <a:prstGeom prst="rect">
            <a:avLst/>
          </a:prstGeom>
        </p:spPr>
      </p:pic>
    </p:spTree>
    <p:extLst>
      <p:ext uri="{BB962C8B-B14F-4D97-AF65-F5344CB8AC3E}">
        <p14:creationId xmlns:p14="http://schemas.microsoft.com/office/powerpoint/2010/main" val="1903574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2">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0"/>
            <a:ext cx="7315200" cy="6858000"/>
          </a:xfrm>
          <a:prstGeom prst="rect">
            <a:avLst/>
          </a:prstGeom>
        </p:spPr>
      </p:pic>
      <p:sp>
        <p:nvSpPr>
          <p:cNvPr id="2" name="Title 1"/>
          <p:cNvSpPr>
            <a:spLocks noGrp="1"/>
          </p:cNvSpPr>
          <p:nvPr>
            <p:ph type="ctrTitle"/>
          </p:nvPr>
        </p:nvSpPr>
        <p:spPr>
          <a:xfrm>
            <a:off x="457200" y="1122364"/>
            <a:ext cx="4114800" cy="2664891"/>
          </a:xfrm>
        </p:spPr>
        <p:txBody>
          <a:bodyPr anchor="b">
            <a:normAutofit/>
          </a:bodyPr>
          <a:lstStyle>
            <a:lvl1pPr algn="l">
              <a:defRPr sz="2250"/>
            </a:lvl1pPr>
          </a:lstStyle>
          <a:p>
            <a:r>
              <a:rPr lang="en-US"/>
              <a:t>Click to edit Master title style</a:t>
            </a:r>
          </a:p>
        </p:txBody>
      </p:sp>
      <p:sp>
        <p:nvSpPr>
          <p:cNvPr id="3" name="Subtitle 2"/>
          <p:cNvSpPr>
            <a:spLocks noGrp="1"/>
          </p:cNvSpPr>
          <p:nvPr>
            <p:ph type="subTitle" idx="1"/>
          </p:nvPr>
        </p:nvSpPr>
        <p:spPr>
          <a:xfrm>
            <a:off x="457201" y="3957852"/>
            <a:ext cx="4947313" cy="1299949"/>
          </a:xfrm>
        </p:spPr>
        <p:txBody>
          <a:bodyPr>
            <a:normAutofit/>
          </a:bodyPr>
          <a:lstStyle>
            <a:lvl1pPr marL="0" indent="0" algn="l">
              <a:buNone/>
              <a:defRPr sz="1050" b="1">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535254"/>
            <a:ext cx="1609344" cy="867705"/>
          </a:xfrm>
          <a:prstGeom prst="rect">
            <a:avLst/>
          </a:prstGeom>
        </p:spPr>
      </p:pic>
    </p:spTree>
    <p:extLst>
      <p:ext uri="{BB962C8B-B14F-4D97-AF65-F5344CB8AC3E}">
        <p14:creationId xmlns:p14="http://schemas.microsoft.com/office/powerpoint/2010/main" val="2557278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3">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57200" y="1122364"/>
            <a:ext cx="4114800" cy="2664891"/>
          </a:xfrm>
        </p:spPr>
        <p:txBody>
          <a:bodyPr anchor="b">
            <a:normAutofit/>
          </a:bodyPr>
          <a:lstStyle>
            <a:lvl1pPr algn="l">
              <a:defRPr sz="2250">
                <a:solidFill>
                  <a:schemeClr val="bg1"/>
                </a:solidFill>
              </a:defRPr>
            </a:lvl1pPr>
          </a:lstStyle>
          <a:p>
            <a:r>
              <a:rPr lang="en-US"/>
              <a:t>Click to edit Master title style</a:t>
            </a:r>
          </a:p>
        </p:txBody>
      </p:sp>
      <p:sp>
        <p:nvSpPr>
          <p:cNvPr id="3" name="Subtitle 2"/>
          <p:cNvSpPr>
            <a:spLocks noGrp="1"/>
          </p:cNvSpPr>
          <p:nvPr>
            <p:ph type="subTitle" idx="1"/>
          </p:nvPr>
        </p:nvSpPr>
        <p:spPr>
          <a:xfrm>
            <a:off x="457201" y="3957852"/>
            <a:ext cx="4947313" cy="1299949"/>
          </a:xfrm>
        </p:spPr>
        <p:txBody>
          <a:bodyPr>
            <a:normAutofit/>
          </a:bodyPr>
          <a:lstStyle>
            <a:lvl1pPr marL="0" indent="0" algn="l">
              <a:buNone/>
              <a:defRPr sz="105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7456" y="451463"/>
            <a:ext cx="1609344" cy="867705"/>
          </a:xfrm>
          <a:prstGeom prst="rect">
            <a:avLst/>
          </a:prstGeom>
        </p:spPr>
      </p:pic>
    </p:spTree>
    <p:extLst>
      <p:ext uri="{BB962C8B-B14F-4D97-AF65-F5344CB8AC3E}">
        <p14:creationId xmlns:p14="http://schemas.microsoft.com/office/powerpoint/2010/main" val="1128435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1" y="1825625"/>
            <a:ext cx="6858000" cy="4351338"/>
          </a:xfrm>
        </p:spPr>
        <p:txBody>
          <a:bodyPr/>
          <a:lstStyle>
            <a:lvl2pPr>
              <a:spcBef>
                <a:spcPts val="450"/>
              </a:spcBef>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0AF49-8EFE-46AC-97A3-AA0A93195455}" type="slidenum">
              <a:rPr lang="en-US" smtClean="0"/>
              <a:t>‹#›</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6389959"/>
            <a:ext cx="8229600" cy="11315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024" y="5941650"/>
            <a:ext cx="1143000" cy="364807"/>
          </a:xfrm>
          <a:prstGeom prst="rect">
            <a:avLst/>
          </a:prstGeom>
        </p:spPr>
      </p:pic>
    </p:spTree>
    <p:extLst>
      <p:ext uri="{BB962C8B-B14F-4D97-AF65-F5344CB8AC3E}">
        <p14:creationId xmlns:p14="http://schemas.microsoft.com/office/powerpoint/2010/main" val="2449854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0" y="0"/>
            <a:ext cx="7315200" cy="6858000"/>
          </a:xfrm>
          <a:prstGeom prst="rect">
            <a:avLst/>
          </a:prstGeom>
        </p:spPr>
      </p:pic>
      <p:sp>
        <p:nvSpPr>
          <p:cNvPr id="2" name="Title 1"/>
          <p:cNvSpPr>
            <a:spLocks noGrp="1"/>
          </p:cNvSpPr>
          <p:nvPr>
            <p:ph type="ctrTitle"/>
          </p:nvPr>
        </p:nvSpPr>
        <p:spPr>
          <a:xfrm>
            <a:off x="457200" y="1122362"/>
            <a:ext cx="4114800" cy="2664891"/>
          </a:xfrm>
        </p:spPr>
        <p:txBody>
          <a:bodyPr anchor="b">
            <a:normAutofit/>
          </a:bodyPr>
          <a:lstStyle>
            <a:lvl1pPr algn="l">
              <a:defRPr sz="3000"/>
            </a:lvl1pPr>
          </a:lstStyle>
          <a:p>
            <a:r>
              <a:rPr lang="en-US"/>
              <a:t>Click to edit Master title style</a:t>
            </a:r>
          </a:p>
        </p:txBody>
      </p:sp>
      <p:sp>
        <p:nvSpPr>
          <p:cNvPr id="3" name="Subtitle 2"/>
          <p:cNvSpPr>
            <a:spLocks noGrp="1"/>
          </p:cNvSpPr>
          <p:nvPr>
            <p:ph type="subTitle" idx="1"/>
          </p:nvPr>
        </p:nvSpPr>
        <p:spPr>
          <a:xfrm>
            <a:off x="457200" y="3957850"/>
            <a:ext cx="4947313" cy="1299949"/>
          </a:xfrm>
        </p:spPr>
        <p:txBody>
          <a:bodyPr>
            <a:normAutofit/>
          </a:bodyPr>
          <a:lstStyle>
            <a:lvl1pPr marL="0" indent="0" algn="l">
              <a:buNone/>
              <a:defRPr sz="14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535252"/>
            <a:ext cx="1609344" cy="867705"/>
          </a:xfrm>
          <a:prstGeom prst="rect">
            <a:avLst/>
          </a:prstGeom>
        </p:spPr>
      </p:pic>
    </p:spTree>
    <p:extLst>
      <p:ext uri="{BB962C8B-B14F-4D97-AF65-F5344CB8AC3E}">
        <p14:creationId xmlns:p14="http://schemas.microsoft.com/office/powerpoint/2010/main" val="895871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1" y="1709741"/>
            <a:ext cx="8053388" cy="1852327"/>
          </a:xfrm>
        </p:spPr>
        <p:txBody>
          <a:bodyPr anchor="b">
            <a:normAutofit/>
          </a:bodyPr>
          <a:lstStyle>
            <a:lvl1pPr>
              <a:defRPr sz="225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457201" y="3637130"/>
            <a:ext cx="8053388" cy="2452523"/>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710AF49-8EFE-46AC-97A3-AA0A93195455}" type="slidenum">
              <a:rPr lang="en-US" smtClean="0"/>
              <a:t>‹#›</a:t>
            </a:fld>
            <a:endParaRPr lang="en-US"/>
          </a:p>
        </p:txBody>
      </p:sp>
    </p:spTree>
    <p:extLst>
      <p:ext uri="{BB962C8B-B14F-4D97-AF65-F5344CB8AC3E}">
        <p14:creationId xmlns:p14="http://schemas.microsoft.com/office/powerpoint/2010/main" val="2966298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Concep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09741"/>
            <a:ext cx="8229600" cy="3298989"/>
          </a:xfrm>
        </p:spPr>
        <p:txBody>
          <a:bodyPr anchor="b">
            <a:normAutofit/>
          </a:bodyPr>
          <a:lstStyle>
            <a:lvl1pPr algn="ctr">
              <a:defRPr sz="225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457200" y="5070143"/>
            <a:ext cx="8229600" cy="1019508"/>
          </a:xfrm>
        </p:spPr>
        <p:txBody>
          <a:bodyPr/>
          <a:lstStyle>
            <a:lvl1pPr marL="0" indent="0" algn="ctr">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677663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599"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0AF49-8EFE-46AC-97A3-AA0A93195455}" type="slidenum">
              <a:rPr lang="en-US" smtClean="0"/>
              <a:t>‹#›</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6389959"/>
            <a:ext cx="8229600" cy="11315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024" y="5941650"/>
            <a:ext cx="1143000" cy="364807"/>
          </a:xfrm>
          <a:prstGeom prst="rect">
            <a:avLst/>
          </a:prstGeom>
        </p:spPr>
      </p:pic>
    </p:spTree>
    <p:extLst>
      <p:ext uri="{BB962C8B-B14F-4D97-AF65-F5344CB8AC3E}">
        <p14:creationId xmlns:p14="http://schemas.microsoft.com/office/powerpoint/2010/main" val="1949903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10AF49-8EFE-46AC-97A3-AA0A93195455}" type="slidenum">
              <a:rPr lang="en-US" smtClean="0"/>
              <a:t>‹#›</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6389959"/>
            <a:ext cx="8229600" cy="113157"/>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024" y="5941650"/>
            <a:ext cx="1143000" cy="364807"/>
          </a:xfrm>
          <a:prstGeom prst="rect">
            <a:avLst/>
          </a:prstGeom>
        </p:spPr>
      </p:pic>
    </p:spTree>
    <p:extLst>
      <p:ext uri="{BB962C8B-B14F-4D97-AF65-F5344CB8AC3E}">
        <p14:creationId xmlns:p14="http://schemas.microsoft.com/office/powerpoint/2010/main" val="14526842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10AF49-8EFE-46AC-97A3-AA0A93195455}" type="slidenum">
              <a:rPr lang="en-US" smtClean="0"/>
              <a:t>‹#›</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6389959"/>
            <a:ext cx="8229600" cy="11315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024" y="5941650"/>
            <a:ext cx="1143000" cy="364807"/>
          </a:xfrm>
          <a:prstGeom prst="rect">
            <a:avLst/>
          </a:prstGeom>
        </p:spPr>
      </p:pic>
    </p:spTree>
    <p:extLst>
      <p:ext uri="{BB962C8B-B14F-4D97-AF65-F5344CB8AC3E}">
        <p14:creationId xmlns:p14="http://schemas.microsoft.com/office/powerpoint/2010/main" val="30698083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10AF49-8EFE-46AC-97A3-AA0A93195455}" type="slidenum">
              <a:rPr lang="en-US" smtClean="0"/>
              <a:t>‹#›</a:t>
            </a:fld>
            <a:endParaRPr lang="en-US"/>
          </a:p>
        </p:txBody>
      </p:sp>
    </p:spTree>
    <p:extLst>
      <p:ext uri="{BB962C8B-B14F-4D97-AF65-F5344CB8AC3E}">
        <p14:creationId xmlns:p14="http://schemas.microsoft.com/office/powerpoint/2010/main" val="22321583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0AF49-8EFE-46AC-97A3-AA0A93195455}" type="slidenum">
              <a:rPr lang="en-US" smtClean="0"/>
              <a:t>‹#›</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6389959"/>
            <a:ext cx="8229600" cy="11315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024" y="5941650"/>
            <a:ext cx="1143000" cy="364807"/>
          </a:xfrm>
          <a:prstGeom prst="rect">
            <a:avLst/>
          </a:prstGeom>
        </p:spPr>
      </p:pic>
    </p:spTree>
    <p:extLst>
      <p:ext uri="{BB962C8B-B14F-4D97-AF65-F5344CB8AC3E}">
        <p14:creationId xmlns:p14="http://schemas.microsoft.com/office/powerpoint/2010/main" val="21952991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0AF49-8EFE-46AC-97A3-AA0A93195455}" type="slidenum">
              <a:rPr lang="en-US" smtClean="0"/>
              <a:t>‹#›</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6389959"/>
            <a:ext cx="8229600" cy="11315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024" y="5941650"/>
            <a:ext cx="1143000" cy="364807"/>
          </a:xfrm>
          <a:prstGeom prst="rect">
            <a:avLst/>
          </a:prstGeom>
        </p:spPr>
      </p:pic>
    </p:spTree>
    <p:extLst>
      <p:ext uri="{BB962C8B-B14F-4D97-AF65-F5344CB8AC3E}">
        <p14:creationId xmlns:p14="http://schemas.microsoft.com/office/powerpoint/2010/main" val="1325573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0AF49-8EFE-46AC-97A3-AA0A93195455}" type="slidenum">
              <a:rPr lang="en-US" smtClean="0"/>
              <a:t>‹#›</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6389959"/>
            <a:ext cx="8229600" cy="11315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024" y="5941650"/>
            <a:ext cx="1143000" cy="364807"/>
          </a:xfrm>
          <a:prstGeom prst="rect">
            <a:avLst/>
          </a:prstGeom>
        </p:spPr>
      </p:pic>
    </p:spTree>
    <p:extLst>
      <p:ext uri="{BB962C8B-B14F-4D97-AF65-F5344CB8AC3E}">
        <p14:creationId xmlns:p14="http://schemas.microsoft.com/office/powerpoint/2010/main" val="21149890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0AF49-8EFE-46AC-97A3-AA0A93195455}" type="slidenum">
              <a:rPr lang="en-US" smtClean="0"/>
              <a:t>‹#›</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6389959"/>
            <a:ext cx="8229600" cy="11315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024" y="5941650"/>
            <a:ext cx="1143000" cy="364807"/>
          </a:xfrm>
          <a:prstGeom prst="rect">
            <a:avLst/>
          </a:prstGeom>
        </p:spPr>
      </p:pic>
    </p:spTree>
    <p:extLst>
      <p:ext uri="{BB962C8B-B14F-4D97-AF65-F5344CB8AC3E}">
        <p14:creationId xmlns:p14="http://schemas.microsoft.com/office/powerpoint/2010/main" val="3862877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57200" y="1122362"/>
            <a:ext cx="4114800" cy="2664891"/>
          </a:xfrm>
        </p:spPr>
        <p:txBody>
          <a:bodyPr anchor="b">
            <a:normAutofit/>
          </a:bodyPr>
          <a:lstStyle>
            <a:lvl1pPr algn="l">
              <a:defRPr sz="3000">
                <a:solidFill>
                  <a:schemeClr val="bg1"/>
                </a:solidFill>
              </a:defRPr>
            </a:lvl1pPr>
          </a:lstStyle>
          <a:p>
            <a:r>
              <a:rPr lang="en-US"/>
              <a:t>Click to edit Master title style</a:t>
            </a:r>
          </a:p>
        </p:txBody>
      </p:sp>
      <p:sp>
        <p:nvSpPr>
          <p:cNvPr id="3" name="Subtitle 2"/>
          <p:cNvSpPr>
            <a:spLocks noGrp="1"/>
          </p:cNvSpPr>
          <p:nvPr>
            <p:ph type="subTitle" idx="1"/>
          </p:nvPr>
        </p:nvSpPr>
        <p:spPr>
          <a:xfrm>
            <a:off x="457200" y="3957850"/>
            <a:ext cx="4947313" cy="1299949"/>
          </a:xfrm>
        </p:spPr>
        <p:txBody>
          <a:bodyPr>
            <a:normAutofit/>
          </a:bodyPr>
          <a:lstStyle>
            <a:lvl1pPr marL="0" indent="0" algn="l">
              <a:buNone/>
              <a:defRPr sz="1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77456" y="451461"/>
            <a:ext cx="1609344" cy="867705"/>
          </a:xfrm>
          <a:prstGeom prst="rect">
            <a:avLst/>
          </a:prstGeom>
        </p:spPr>
      </p:pic>
    </p:spTree>
    <p:extLst>
      <p:ext uri="{BB962C8B-B14F-4D97-AF65-F5344CB8AC3E}">
        <p14:creationId xmlns:p14="http://schemas.microsoft.com/office/powerpoint/2010/main" val="1457134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0" y="0"/>
            <a:ext cx="7315200" cy="6858000"/>
          </a:xfrm>
          <a:prstGeom prst="rect">
            <a:avLst/>
          </a:prstGeom>
        </p:spPr>
      </p:pic>
      <p:sp>
        <p:nvSpPr>
          <p:cNvPr id="2" name="Title 1"/>
          <p:cNvSpPr>
            <a:spLocks noGrp="1"/>
          </p:cNvSpPr>
          <p:nvPr>
            <p:ph type="ctrTitle"/>
          </p:nvPr>
        </p:nvSpPr>
        <p:spPr>
          <a:xfrm>
            <a:off x="457200" y="1122362"/>
            <a:ext cx="4114800" cy="2664891"/>
          </a:xfrm>
        </p:spPr>
        <p:txBody>
          <a:bodyPr anchor="b">
            <a:normAutofit/>
          </a:bodyPr>
          <a:lstStyle>
            <a:lvl1pPr algn="l">
              <a:defRPr sz="3000"/>
            </a:lvl1pPr>
          </a:lstStyle>
          <a:p>
            <a:r>
              <a:rPr lang="en-US"/>
              <a:t>Click to edit Master title style</a:t>
            </a:r>
          </a:p>
        </p:txBody>
      </p:sp>
      <p:sp>
        <p:nvSpPr>
          <p:cNvPr id="3" name="Subtitle 2"/>
          <p:cNvSpPr>
            <a:spLocks noGrp="1"/>
          </p:cNvSpPr>
          <p:nvPr>
            <p:ph type="subTitle" idx="1"/>
          </p:nvPr>
        </p:nvSpPr>
        <p:spPr>
          <a:xfrm>
            <a:off x="457200" y="3957850"/>
            <a:ext cx="4947313" cy="1299949"/>
          </a:xfrm>
        </p:spPr>
        <p:txBody>
          <a:bodyPr>
            <a:normAutofit/>
          </a:bodyPr>
          <a:lstStyle>
            <a:lvl1pPr marL="0" indent="0" algn="l">
              <a:buNone/>
              <a:defRPr sz="14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535252"/>
            <a:ext cx="1609344" cy="867705"/>
          </a:xfrm>
          <a:prstGeom prst="rect">
            <a:avLst/>
          </a:prstGeom>
        </p:spPr>
      </p:pic>
    </p:spTree>
    <p:extLst>
      <p:ext uri="{BB962C8B-B14F-4D97-AF65-F5344CB8AC3E}">
        <p14:creationId xmlns:p14="http://schemas.microsoft.com/office/powerpoint/2010/main" val="8374560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0" y="0"/>
            <a:ext cx="7315200" cy="6858000"/>
          </a:xfrm>
          <a:prstGeom prst="rect">
            <a:avLst/>
          </a:prstGeom>
        </p:spPr>
      </p:pic>
      <p:sp>
        <p:nvSpPr>
          <p:cNvPr id="2" name="Title 1"/>
          <p:cNvSpPr>
            <a:spLocks noGrp="1"/>
          </p:cNvSpPr>
          <p:nvPr>
            <p:ph type="ctrTitle"/>
          </p:nvPr>
        </p:nvSpPr>
        <p:spPr>
          <a:xfrm>
            <a:off x="457200" y="1122362"/>
            <a:ext cx="4114800" cy="2664891"/>
          </a:xfrm>
        </p:spPr>
        <p:txBody>
          <a:bodyPr anchor="b">
            <a:normAutofit/>
          </a:bodyPr>
          <a:lstStyle>
            <a:lvl1pPr algn="l">
              <a:defRPr sz="3000"/>
            </a:lvl1pPr>
          </a:lstStyle>
          <a:p>
            <a:r>
              <a:rPr lang="en-US"/>
              <a:t>Click to edit Master title style</a:t>
            </a:r>
          </a:p>
        </p:txBody>
      </p:sp>
      <p:sp>
        <p:nvSpPr>
          <p:cNvPr id="3" name="Subtitle 2"/>
          <p:cNvSpPr>
            <a:spLocks noGrp="1"/>
          </p:cNvSpPr>
          <p:nvPr>
            <p:ph type="subTitle" idx="1"/>
          </p:nvPr>
        </p:nvSpPr>
        <p:spPr>
          <a:xfrm>
            <a:off x="457200" y="3957850"/>
            <a:ext cx="4947313" cy="1299949"/>
          </a:xfrm>
        </p:spPr>
        <p:txBody>
          <a:bodyPr>
            <a:normAutofit/>
          </a:bodyPr>
          <a:lstStyle>
            <a:lvl1pPr marL="0" indent="0" algn="l">
              <a:buNone/>
              <a:defRPr sz="14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535252"/>
            <a:ext cx="1609344" cy="867705"/>
          </a:xfrm>
          <a:prstGeom prst="rect">
            <a:avLst/>
          </a:prstGeom>
        </p:spPr>
      </p:pic>
    </p:spTree>
    <p:extLst>
      <p:ext uri="{BB962C8B-B14F-4D97-AF65-F5344CB8AC3E}">
        <p14:creationId xmlns:p14="http://schemas.microsoft.com/office/powerpoint/2010/main" val="677412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57200" y="1122362"/>
            <a:ext cx="4114800" cy="2664891"/>
          </a:xfrm>
        </p:spPr>
        <p:txBody>
          <a:bodyPr anchor="b">
            <a:normAutofit/>
          </a:bodyPr>
          <a:lstStyle>
            <a:lvl1pPr algn="l">
              <a:defRPr sz="3000">
                <a:solidFill>
                  <a:schemeClr val="bg1"/>
                </a:solidFill>
              </a:defRPr>
            </a:lvl1pPr>
          </a:lstStyle>
          <a:p>
            <a:r>
              <a:rPr lang="en-US"/>
              <a:t>Click to edit Master title style</a:t>
            </a:r>
          </a:p>
        </p:txBody>
      </p:sp>
      <p:sp>
        <p:nvSpPr>
          <p:cNvPr id="3" name="Subtitle 2"/>
          <p:cNvSpPr>
            <a:spLocks noGrp="1"/>
          </p:cNvSpPr>
          <p:nvPr>
            <p:ph type="subTitle" idx="1"/>
          </p:nvPr>
        </p:nvSpPr>
        <p:spPr>
          <a:xfrm>
            <a:off x="457200" y="3957850"/>
            <a:ext cx="4947313" cy="1299949"/>
          </a:xfrm>
        </p:spPr>
        <p:txBody>
          <a:bodyPr>
            <a:normAutofit/>
          </a:bodyPr>
          <a:lstStyle>
            <a:lvl1pPr marL="0" indent="0" algn="l">
              <a:buNone/>
              <a:defRPr sz="1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77456" y="451461"/>
            <a:ext cx="1609344" cy="867705"/>
          </a:xfrm>
          <a:prstGeom prst="rect">
            <a:avLst/>
          </a:prstGeom>
        </p:spPr>
      </p:pic>
    </p:spTree>
    <p:extLst>
      <p:ext uri="{BB962C8B-B14F-4D97-AF65-F5344CB8AC3E}">
        <p14:creationId xmlns:p14="http://schemas.microsoft.com/office/powerpoint/2010/main" val="38660121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1" y="1825625"/>
            <a:ext cx="6858000" cy="4351338"/>
          </a:xfrm>
        </p:spPr>
        <p:txBody>
          <a:bodyPr/>
          <a:lstStyle>
            <a:lvl2pPr>
              <a:spcBef>
                <a:spcPts val="60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55659">
                  <a:tint val="75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55659">
                  <a:tint val="75000"/>
                </a:srgb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51D05-810F-F24D-9D4E-8FDFEBA592E2}" type="slidenum">
              <a:rPr kumimoji="0" lang="en-US" sz="800" b="1" i="0" u="none" strike="noStrike" kern="1200" cap="none" spc="0" normalizeH="0" baseline="0" noProof="0" smtClean="0">
                <a:ln>
                  <a:noFill/>
                </a:ln>
                <a:solidFill>
                  <a:srgbClr val="006E6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1" i="0" u="none" strike="noStrike" kern="1200" cap="none" spc="0" normalizeH="0" baseline="0" noProof="0">
              <a:ln>
                <a:noFill/>
              </a:ln>
              <a:solidFill>
                <a:srgbClr val="006E61"/>
              </a:solidFill>
              <a:effectLst/>
              <a:uLnTx/>
              <a:uFillTx/>
              <a:latin typeface="Arial" panose="020B0604020202020204"/>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89957"/>
            <a:ext cx="8229600" cy="113157"/>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4024" y="5941648"/>
            <a:ext cx="1143000" cy="364807"/>
          </a:xfrm>
          <a:prstGeom prst="rect">
            <a:avLst/>
          </a:prstGeom>
        </p:spPr>
      </p:pic>
    </p:spTree>
    <p:extLst>
      <p:ext uri="{BB962C8B-B14F-4D97-AF65-F5344CB8AC3E}">
        <p14:creationId xmlns:p14="http://schemas.microsoft.com/office/powerpoint/2010/main" val="524386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709739"/>
            <a:ext cx="8053388" cy="1852327"/>
          </a:xfrm>
        </p:spPr>
        <p:txBody>
          <a:bodyPr anchor="b">
            <a:normAutofit/>
          </a:bodyPr>
          <a:lstStyle>
            <a:lvl1pPr>
              <a:defRPr sz="3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457200" y="3637128"/>
            <a:ext cx="8053388" cy="2452523"/>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55659">
                  <a:tint val="75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55659">
                  <a:tint val="75000"/>
                </a:srgb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3851D05-810F-F24D-9D4E-8FDFEBA592E2}" type="slidenum">
              <a:rPr kumimoji="0" lang="en-US" sz="8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1"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067338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Concep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09739"/>
            <a:ext cx="8229600" cy="3298989"/>
          </a:xfrm>
        </p:spPr>
        <p:txBody>
          <a:bodyPr anchor="b">
            <a:normAutofit/>
          </a:bodyPr>
          <a:lstStyle>
            <a:lvl1pPr algn="ctr">
              <a:defRPr sz="3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457200" y="5070143"/>
            <a:ext cx="8229600" cy="1019508"/>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348616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599"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55659">
                  <a:tint val="75000"/>
                </a:srgb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55659">
                  <a:tint val="75000"/>
                </a:srgb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51D05-810F-F24D-9D4E-8FDFEBA592E2}" type="slidenum">
              <a:rPr kumimoji="0" lang="en-US" sz="800" b="1" i="0" u="none" strike="noStrike" kern="1200" cap="none" spc="0" normalizeH="0" baseline="0" noProof="0" smtClean="0">
                <a:ln>
                  <a:noFill/>
                </a:ln>
                <a:solidFill>
                  <a:srgbClr val="006E6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1" i="0" u="none" strike="noStrike" kern="1200" cap="none" spc="0" normalizeH="0" baseline="0" noProof="0">
              <a:ln>
                <a:noFill/>
              </a:ln>
              <a:solidFill>
                <a:srgbClr val="006E61"/>
              </a:solidFill>
              <a:effectLst/>
              <a:uLnTx/>
              <a:uFillTx/>
              <a:latin typeface="Arial" panose="020B0604020202020204"/>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89957"/>
            <a:ext cx="8229600" cy="11315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4024" y="5941648"/>
            <a:ext cx="1143000" cy="364807"/>
          </a:xfrm>
          <a:prstGeom prst="rect">
            <a:avLst/>
          </a:prstGeom>
        </p:spPr>
      </p:pic>
    </p:spTree>
    <p:extLst>
      <p:ext uri="{BB962C8B-B14F-4D97-AF65-F5344CB8AC3E}">
        <p14:creationId xmlns:p14="http://schemas.microsoft.com/office/powerpoint/2010/main" val="20338360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55659">
                  <a:tint val="75000"/>
                </a:srgbClr>
              </a:solidFill>
              <a:effectLst/>
              <a:uLnTx/>
              <a:uFillTx/>
              <a:latin typeface="Arial" panose="020B060402020202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55659">
                  <a:tint val="75000"/>
                </a:srgbClr>
              </a:solidFill>
              <a:effectLst/>
              <a:uLnTx/>
              <a:uFillTx/>
              <a:latin typeface="Arial" panose="020B0604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51D05-810F-F24D-9D4E-8FDFEBA592E2}" type="slidenum">
              <a:rPr kumimoji="0" lang="en-US" sz="800" b="1" i="0" u="none" strike="noStrike" kern="1200" cap="none" spc="0" normalizeH="0" baseline="0" noProof="0" smtClean="0">
                <a:ln>
                  <a:noFill/>
                </a:ln>
                <a:solidFill>
                  <a:srgbClr val="006E6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1" i="0" u="none" strike="noStrike" kern="1200" cap="none" spc="0" normalizeH="0" baseline="0" noProof="0">
              <a:ln>
                <a:noFill/>
              </a:ln>
              <a:solidFill>
                <a:srgbClr val="006E61"/>
              </a:solidFill>
              <a:effectLst/>
              <a:uLnTx/>
              <a:uFillTx/>
              <a:latin typeface="Arial" panose="020B0604020202020204"/>
              <a:ea typeface="+mn-ea"/>
              <a:cs typeface="+mn-cs"/>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89957"/>
            <a:ext cx="8229600" cy="113157"/>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4024" y="5941648"/>
            <a:ext cx="1143000" cy="364807"/>
          </a:xfrm>
          <a:prstGeom prst="rect">
            <a:avLst/>
          </a:prstGeom>
        </p:spPr>
      </p:pic>
    </p:spTree>
    <p:extLst>
      <p:ext uri="{BB962C8B-B14F-4D97-AF65-F5344CB8AC3E}">
        <p14:creationId xmlns:p14="http://schemas.microsoft.com/office/powerpoint/2010/main" val="26129647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55659">
                  <a:tint val="75000"/>
                </a:srgbClr>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55659">
                  <a:tint val="75000"/>
                </a:srgbClr>
              </a:solidFill>
              <a:effectLst/>
              <a:uLnTx/>
              <a:uFillTx/>
              <a:latin typeface="Arial" panose="020B0604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51D05-810F-F24D-9D4E-8FDFEBA592E2}" type="slidenum">
              <a:rPr kumimoji="0" lang="en-US" sz="800" b="1" i="0" u="none" strike="noStrike" kern="1200" cap="none" spc="0" normalizeH="0" baseline="0" noProof="0" smtClean="0">
                <a:ln>
                  <a:noFill/>
                </a:ln>
                <a:solidFill>
                  <a:srgbClr val="006E6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1" i="0" u="none" strike="noStrike" kern="1200" cap="none" spc="0" normalizeH="0" baseline="0" noProof="0">
              <a:ln>
                <a:noFill/>
              </a:ln>
              <a:solidFill>
                <a:srgbClr val="006E61"/>
              </a:solidFill>
              <a:effectLst/>
              <a:uLnTx/>
              <a:uFillTx/>
              <a:latin typeface="Arial" panose="020B0604020202020204"/>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89957"/>
            <a:ext cx="8229600" cy="113157"/>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4024" y="5941648"/>
            <a:ext cx="1143000" cy="364807"/>
          </a:xfrm>
          <a:prstGeom prst="rect">
            <a:avLst/>
          </a:prstGeom>
        </p:spPr>
      </p:pic>
    </p:spTree>
    <p:extLst>
      <p:ext uri="{BB962C8B-B14F-4D97-AF65-F5344CB8AC3E}">
        <p14:creationId xmlns:p14="http://schemas.microsoft.com/office/powerpoint/2010/main" val="39503113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55659">
                  <a:tint val="75000"/>
                </a:srgbClr>
              </a:solidFill>
              <a:effectLst/>
              <a:uLnTx/>
              <a:uFillTx/>
              <a:latin typeface="Arial" panose="020B060402020202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55659">
                  <a:tint val="75000"/>
                </a:srgbClr>
              </a:solidFill>
              <a:effectLst/>
              <a:uLnTx/>
              <a:uFillTx/>
              <a:latin typeface="Arial" panose="020B0604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51D05-810F-F24D-9D4E-8FDFEBA592E2}" type="slidenum">
              <a:rPr kumimoji="0" lang="en-US" sz="800" b="1" i="0" u="none" strike="noStrike" kern="1200" cap="none" spc="0" normalizeH="0" baseline="0" noProof="0" smtClean="0">
                <a:ln>
                  <a:noFill/>
                </a:ln>
                <a:solidFill>
                  <a:srgbClr val="006E6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1" i="0" u="none" strike="noStrike" kern="1200" cap="none" spc="0" normalizeH="0" baseline="0" noProof="0">
              <a:ln>
                <a:noFill/>
              </a:ln>
              <a:solidFill>
                <a:srgbClr val="006E61"/>
              </a:solidFill>
              <a:effectLst/>
              <a:uLnTx/>
              <a:uFillTx/>
              <a:latin typeface="Arial" panose="020B0604020202020204"/>
              <a:ea typeface="+mn-ea"/>
              <a:cs typeface="+mn-cs"/>
            </a:endParaRPr>
          </a:p>
        </p:txBody>
      </p:sp>
    </p:spTree>
    <p:extLst>
      <p:ext uri="{BB962C8B-B14F-4D97-AF65-F5344CB8AC3E}">
        <p14:creationId xmlns:p14="http://schemas.microsoft.com/office/powerpoint/2010/main" val="981970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1" y="1825625"/>
            <a:ext cx="6858000" cy="4351338"/>
          </a:xfrm>
        </p:spPr>
        <p:txBody>
          <a:bodyPr/>
          <a:lstStyle>
            <a:lvl2pPr>
              <a:spcBef>
                <a:spcPts val="60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51D05-810F-F24D-9D4E-8FDFEBA592E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89957"/>
            <a:ext cx="8229600" cy="113157"/>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4024" y="5941648"/>
            <a:ext cx="1143000" cy="364807"/>
          </a:xfrm>
          <a:prstGeom prst="rect">
            <a:avLst/>
          </a:prstGeom>
        </p:spPr>
      </p:pic>
    </p:spTree>
    <p:extLst>
      <p:ext uri="{BB962C8B-B14F-4D97-AF65-F5344CB8AC3E}">
        <p14:creationId xmlns:p14="http://schemas.microsoft.com/office/powerpoint/2010/main" val="7783345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55659">
                  <a:tint val="75000"/>
                </a:srgb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55659">
                  <a:tint val="75000"/>
                </a:srgb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51D05-810F-F24D-9D4E-8FDFEBA592E2}" type="slidenum">
              <a:rPr kumimoji="0" lang="en-US" sz="800" b="1" i="0" u="none" strike="noStrike" kern="1200" cap="none" spc="0" normalizeH="0" baseline="0" noProof="0" smtClean="0">
                <a:ln>
                  <a:noFill/>
                </a:ln>
                <a:solidFill>
                  <a:srgbClr val="006E6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1" i="0" u="none" strike="noStrike" kern="1200" cap="none" spc="0" normalizeH="0" baseline="0" noProof="0">
              <a:ln>
                <a:noFill/>
              </a:ln>
              <a:solidFill>
                <a:srgbClr val="006E61"/>
              </a:solidFill>
              <a:effectLst/>
              <a:uLnTx/>
              <a:uFillTx/>
              <a:latin typeface="Arial" panose="020B0604020202020204"/>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89957"/>
            <a:ext cx="8229600" cy="11315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4024" y="5941648"/>
            <a:ext cx="1143000" cy="364807"/>
          </a:xfrm>
          <a:prstGeom prst="rect">
            <a:avLst/>
          </a:prstGeom>
        </p:spPr>
      </p:pic>
    </p:spTree>
    <p:extLst>
      <p:ext uri="{BB962C8B-B14F-4D97-AF65-F5344CB8AC3E}">
        <p14:creationId xmlns:p14="http://schemas.microsoft.com/office/powerpoint/2010/main" val="25259437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55659">
                  <a:tint val="75000"/>
                </a:srgb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55659">
                  <a:tint val="75000"/>
                </a:srgb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51D05-810F-F24D-9D4E-8FDFEBA592E2}" type="slidenum">
              <a:rPr kumimoji="0" lang="en-US" sz="800" b="1" i="0" u="none" strike="noStrike" kern="1200" cap="none" spc="0" normalizeH="0" baseline="0" noProof="0" smtClean="0">
                <a:ln>
                  <a:noFill/>
                </a:ln>
                <a:solidFill>
                  <a:srgbClr val="006E6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1" i="0" u="none" strike="noStrike" kern="1200" cap="none" spc="0" normalizeH="0" baseline="0" noProof="0">
              <a:ln>
                <a:noFill/>
              </a:ln>
              <a:solidFill>
                <a:srgbClr val="006E61"/>
              </a:solidFill>
              <a:effectLst/>
              <a:uLnTx/>
              <a:uFillTx/>
              <a:latin typeface="Arial" panose="020B0604020202020204"/>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89957"/>
            <a:ext cx="8229600" cy="11315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4024" y="5941648"/>
            <a:ext cx="1143000" cy="364807"/>
          </a:xfrm>
          <a:prstGeom prst="rect">
            <a:avLst/>
          </a:prstGeom>
        </p:spPr>
      </p:pic>
    </p:spTree>
    <p:extLst>
      <p:ext uri="{BB962C8B-B14F-4D97-AF65-F5344CB8AC3E}">
        <p14:creationId xmlns:p14="http://schemas.microsoft.com/office/powerpoint/2010/main" val="24600767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55659">
                  <a:tint val="75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55659">
                  <a:tint val="75000"/>
                </a:srgb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51D05-810F-F24D-9D4E-8FDFEBA592E2}" type="slidenum">
              <a:rPr kumimoji="0" lang="en-US" sz="800" b="1" i="0" u="none" strike="noStrike" kern="1200" cap="none" spc="0" normalizeH="0" baseline="0" noProof="0" smtClean="0">
                <a:ln>
                  <a:noFill/>
                </a:ln>
                <a:solidFill>
                  <a:srgbClr val="006E6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1" i="0" u="none" strike="noStrike" kern="1200" cap="none" spc="0" normalizeH="0" baseline="0" noProof="0">
              <a:ln>
                <a:noFill/>
              </a:ln>
              <a:solidFill>
                <a:srgbClr val="006E61"/>
              </a:solidFill>
              <a:effectLst/>
              <a:uLnTx/>
              <a:uFillTx/>
              <a:latin typeface="Arial" panose="020B0604020202020204"/>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89957"/>
            <a:ext cx="8229600" cy="113157"/>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4024" y="5941648"/>
            <a:ext cx="1143000" cy="364807"/>
          </a:xfrm>
          <a:prstGeom prst="rect">
            <a:avLst/>
          </a:prstGeom>
        </p:spPr>
      </p:pic>
    </p:spTree>
    <p:extLst>
      <p:ext uri="{BB962C8B-B14F-4D97-AF65-F5344CB8AC3E}">
        <p14:creationId xmlns:p14="http://schemas.microsoft.com/office/powerpoint/2010/main" val="23056243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55659">
                  <a:tint val="75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55659">
                  <a:tint val="75000"/>
                </a:srgb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51D05-810F-F24D-9D4E-8FDFEBA592E2}" type="slidenum">
              <a:rPr kumimoji="0" lang="en-US" sz="800" b="1" i="0" u="none" strike="noStrike" kern="1200" cap="none" spc="0" normalizeH="0" baseline="0" noProof="0" smtClean="0">
                <a:ln>
                  <a:noFill/>
                </a:ln>
                <a:solidFill>
                  <a:srgbClr val="006E6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1" i="0" u="none" strike="noStrike" kern="1200" cap="none" spc="0" normalizeH="0" baseline="0" noProof="0">
              <a:ln>
                <a:noFill/>
              </a:ln>
              <a:solidFill>
                <a:srgbClr val="006E61"/>
              </a:solidFill>
              <a:effectLst/>
              <a:uLnTx/>
              <a:uFillTx/>
              <a:latin typeface="Arial" panose="020B0604020202020204"/>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89957"/>
            <a:ext cx="8229600" cy="113157"/>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4024" y="5941648"/>
            <a:ext cx="1143000" cy="364807"/>
          </a:xfrm>
          <a:prstGeom prst="rect">
            <a:avLst/>
          </a:prstGeom>
        </p:spPr>
      </p:pic>
    </p:spTree>
    <p:extLst>
      <p:ext uri="{BB962C8B-B14F-4D97-AF65-F5344CB8AC3E}">
        <p14:creationId xmlns:p14="http://schemas.microsoft.com/office/powerpoint/2010/main" val="25376743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a:t>Click to edit Master title style</a:t>
            </a:r>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55659">
                  <a:tint val="75000"/>
                </a:srgbClr>
              </a:solidFill>
              <a:effectLst/>
              <a:uLnTx/>
              <a:uFillTx/>
              <a:latin typeface="Arial" panose="020B0604020202020204"/>
              <a:ea typeface="+mn-ea"/>
              <a:cs typeface="+mn-cs"/>
            </a:endParaRPr>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55659">
                  <a:tint val="75000"/>
                </a:srgbClr>
              </a:solidFill>
              <a:effectLst/>
              <a:uLnTx/>
              <a:uFillTx/>
              <a:latin typeface="Arial" panose="020B0604020202020204"/>
              <a:ea typeface="+mn-ea"/>
              <a:cs typeface="+mn-cs"/>
            </a:endParaRPr>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1995D14-0E5B-466E-A5A7-E5C6AD02E68E}" type="slidenum">
              <a:rPr kumimoji="0" lang="en-US" altLang="en-US" sz="800" b="1" i="0" u="none" strike="noStrike" kern="1200" cap="none" spc="0" normalizeH="0" baseline="0" noProof="0">
                <a:ln>
                  <a:noFill/>
                </a:ln>
                <a:solidFill>
                  <a:srgbClr val="006E6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800" b="1" i="0" u="none" strike="noStrike" kern="1200" cap="none" spc="0" normalizeH="0" baseline="0" noProof="0">
              <a:ln>
                <a:noFill/>
              </a:ln>
              <a:solidFill>
                <a:srgbClr val="006E61"/>
              </a:solidFill>
              <a:effectLst/>
              <a:uLnTx/>
              <a:uFillTx/>
              <a:latin typeface="Arial" panose="020B0604020202020204"/>
              <a:ea typeface="+mn-ea"/>
              <a:cs typeface="+mn-cs"/>
            </a:endParaRPr>
          </a:p>
        </p:txBody>
      </p:sp>
    </p:spTree>
    <p:extLst>
      <p:ext uri="{BB962C8B-B14F-4D97-AF65-F5344CB8AC3E}">
        <p14:creationId xmlns:p14="http://schemas.microsoft.com/office/powerpoint/2010/main" val="6020673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Title No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a:xfrm>
            <a:off x="8154924" y="6468454"/>
            <a:ext cx="531877" cy="21431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6E61"/>
                </a:solidFill>
                <a:effectLst/>
                <a:uLnTx/>
                <a:uFillTx/>
                <a:latin typeface="Arial" panose="020B0604020202020204"/>
                <a:ea typeface="+mn-ea"/>
                <a:cs typeface="+mn-cs"/>
              </a:rPr>
              <a:t>Page </a:t>
            </a:r>
            <a:fld id="{2B140BFF-8AE2-D24C-B2E1-72BF0DD56A2D}" type="slidenum">
              <a:rPr kumimoji="0" lang="en-US" sz="800" b="1" i="0" u="none" strike="noStrike" kern="1200" cap="none" spc="0" normalizeH="0" baseline="0" noProof="0" smtClean="0">
                <a:ln>
                  <a:noFill/>
                </a:ln>
                <a:solidFill>
                  <a:srgbClr val="006E6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1" i="0" u="none" strike="noStrike" kern="1200" cap="none" spc="0" normalizeH="0" baseline="0" noProof="0">
              <a:ln>
                <a:noFill/>
              </a:ln>
              <a:solidFill>
                <a:srgbClr val="006E6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805191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0"/>
            <a:ext cx="7315200" cy="6858000"/>
          </a:xfrm>
          <a:prstGeom prst="rect">
            <a:avLst/>
          </a:prstGeom>
        </p:spPr>
      </p:pic>
      <p:sp>
        <p:nvSpPr>
          <p:cNvPr id="2" name="Title 1"/>
          <p:cNvSpPr>
            <a:spLocks noGrp="1"/>
          </p:cNvSpPr>
          <p:nvPr>
            <p:ph type="ctrTitle"/>
          </p:nvPr>
        </p:nvSpPr>
        <p:spPr>
          <a:xfrm>
            <a:off x="457200" y="1122362"/>
            <a:ext cx="4114800" cy="2664891"/>
          </a:xfrm>
        </p:spPr>
        <p:txBody>
          <a:bodyPr anchor="b">
            <a:normAutofit/>
          </a:bodyPr>
          <a:lstStyle>
            <a:lvl1pPr algn="l">
              <a:defRPr sz="3000"/>
            </a:lvl1pPr>
          </a:lstStyle>
          <a:p>
            <a:r>
              <a:rPr lang="en-US"/>
              <a:t>Click to edit Master title style</a:t>
            </a:r>
          </a:p>
        </p:txBody>
      </p:sp>
      <p:sp>
        <p:nvSpPr>
          <p:cNvPr id="3" name="Subtitle 2"/>
          <p:cNvSpPr>
            <a:spLocks noGrp="1"/>
          </p:cNvSpPr>
          <p:nvPr>
            <p:ph type="subTitle" idx="1"/>
          </p:nvPr>
        </p:nvSpPr>
        <p:spPr>
          <a:xfrm>
            <a:off x="457200" y="3957850"/>
            <a:ext cx="4947313" cy="1299949"/>
          </a:xfrm>
        </p:spPr>
        <p:txBody>
          <a:bodyPr>
            <a:normAutofit/>
          </a:bodyPr>
          <a:lstStyle>
            <a:lvl1pPr marL="0" indent="0" algn="l">
              <a:buNone/>
              <a:defRPr sz="14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535252"/>
            <a:ext cx="1609344" cy="867705"/>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346298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2">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0"/>
            <a:ext cx="7315200" cy="6858000"/>
          </a:xfrm>
          <a:prstGeom prst="rect">
            <a:avLst/>
          </a:prstGeom>
        </p:spPr>
      </p:pic>
      <p:sp>
        <p:nvSpPr>
          <p:cNvPr id="2" name="Title 1"/>
          <p:cNvSpPr>
            <a:spLocks noGrp="1"/>
          </p:cNvSpPr>
          <p:nvPr>
            <p:ph type="ctrTitle"/>
          </p:nvPr>
        </p:nvSpPr>
        <p:spPr>
          <a:xfrm>
            <a:off x="457200" y="1122362"/>
            <a:ext cx="4114800" cy="2664891"/>
          </a:xfrm>
        </p:spPr>
        <p:txBody>
          <a:bodyPr anchor="b">
            <a:normAutofit/>
          </a:bodyPr>
          <a:lstStyle>
            <a:lvl1pPr algn="l">
              <a:defRPr sz="3000"/>
            </a:lvl1pPr>
          </a:lstStyle>
          <a:p>
            <a:r>
              <a:rPr lang="en-US"/>
              <a:t>Click to edit Master title style</a:t>
            </a:r>
          </a:p>
        </p:txBody>
      </p:sp>
      <p:sp>
        <p:nvSpPr>
          <p:cNvPr id="3" name="Subtitle 2"/>
          <p:cNvSpPr>
            <a:spLocks noGrp="1"/>
          </p:cNvSpPr>
          <p:nvPr>
            <p:ph type="subTitle" idx="1"/>
          </p:nvPr>
        </p:nvSpPr>
        <p:spPr>
          <a:xfrm>
            <a:off x="457200" y="3957850"/>
            <a:ext cx="4947313" cy="1299949"/>
          </a:xfrm>
        </p:spPr>
        <p:txBody>
          <a:bodyPr>
            <a:normAutofit/>
          </a:bodyPr>
          <a:lstStyle>
            <a:lvl1pPr marL="0" indent="0" algn="l">
              <a:buNone/>
              <a:defRPr sz="14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535252"/>
            <a:ext cx="1609344" cy="867705"/>
          </a:xfrm>
          <a:prstGeom prst="rect">
            <a:avLst/>
          </a:prstGeom>
        </p:spPr>
      </p:pic>
    </p:spTree>
    <p:extLst>
      <p:ext uri="{BB962C8B-B14F-4D97-AF65-F5344CB8AC3E}">
        <p14:creationId xmlns:p14="http://schemas.microsoft.com/office/powerpoint/2010/main" val="36239037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3">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57200" y="1122362"/>
            <a:ext cx="4114800" cy="2664891"/>
          </a:xfrm>
        </p:spPr>
        <p:txBody>
          <a:bodyPr anchor="b">
            <a:normAutofit/>
          </a:bodyPr>
          <a:lstStyle>
            <a:lvl1pPr algn="l">
              <a:defRPr sz="3000">
                <a:solidFill>
                  <a:schemeClr val="bg1"/>
                </a:solidFill>
              </a:defRPr>
            </a:lvl1pPr>
          </a:lstStyle>
          <a:p>
            <a:r>
              <a:rPr lang="en-US"/>
              <a:t>Click to edit Master title style</a:t>
            </a:r>
          </a:p>
        </p:txBody>
      </p:sp>
      <p:sp>
        <p:nvSpPr>
          <p:cNvPr id="3" name="Subtitle 2"/>
          <p:cNvSpPr>
            <a:spLocks noGrp="1"/>
          </p:cNvSpPr>
          <p:nvPr>
            <p:ph type="subTitle" idx="1"/>
          </p:nvPr>
        </p:nvSpPr>
        <p:spPr>
          <a:xfrm>
            <a:off x="457200" y="3957850"/>
            <a:ext cx="4947313" cy="1299949"/>
          </a:xfrm>
        </p:spPr>
        <p:txBody>
          <a:bodyPr>
            <a:normAutofit/>
          </a:bodyPr>
          <a:lstStyle>
            <a:lvl1pPr marL="0" indent="0" algn="l">
              <a:buNone/>
              <a:defRPr sz="1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7456" y="451461"/>
            <a:ext cx="1609344" cy="867705"/>
          </a:xfrm>
          <a:prstGeom prst="rect">
            <a:avLst/>
          </a:prstGeom>
        </p:spPr>
      </p:pic>
    </p:spTree>
    <p:extLst>
      <p:ext uri="{BB962C8B-B14F-4D97-AF65-F5344CB8AC3E}">
        <p14:creationId xmlns:p14="http://schemas.microsoft.com/office/powerpoint/2010/main" val="4956244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1" y="1825625"/>
            <a:ext cx="6858000" cy="4351338"/>
          </a:xfrm>
        </p:spPr>
        <p:txBody>
          <a:bodyPr/>
          <a:lstStyle>
            <a:lvl2pPr>
              <a:spcBef>
                <a:spcPts val="600"/>
              </a:spcBef>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srgbClr val="555659">
                  <a:tint val="75000"/>
                </a:srgbClr>
              </a:solidFill>
            </a:endParaRPr>
          </a:p>
        </p:txBody>
      </p:sp>
      <p:sp>
        <p:nvSpPr>
          <p:cNvPr id="5" name="Footer Placeholder 4"/>
          <p:cNvSpPr>
            <a:spLocks noGrp="1"/>
          </p:cNvSpPr>
          <p:nvPr>
            <p:ph type="ftr" sz="quarter" idx="11"/>
          </p:nvPr>
        </p:nvSpPr>
        <p:spPr/>
        <p:txBody>
          <a:bodyPr/>
          <a:lstStyle/>
          <a:p>
            <a:endParaRPr lang="en-US">
              <a:solidFill>
                <a:srgbClr val="555659">
                  <a:tint val="75000"/>
                </a:srgbClr>
              </a:solidFill>
            </a:endParaRPr>
          </a:p>
        </p:txBody>
      </p:sp>
      <p:sp>
        <p:nvSpPr>
          <p:cNvPr id="6" name="Slide Number Placeholder 5"/>
          <p:cNvSpPr>
            <a:spLocks noGrp="1"/>
          </p:cNvSpPr>
          <p:nvPr>
            <p:ph type="sldNum" sz="quarter" idx="12"/>
          </p:nvPr>
        </p:nvSpPr>
        <p:spPr/>
        <p:txBody>
          <a:bodyPr/>
          <a:lstStyle/>
          <a:p>
            <a:fld id="{43851D05-810F-F24D-9D4E-8FDFEBA592E2}" type="slidenum">
              <a:rPr lang="en-US" smtClean="0">
                <a:solidFill>
                  <a:srgbClr val="006E61"/>
                </a:solidFill>
              </a:rPr>
              <a:pPr/>
              <a:t>‹#›</a:t>
            </a:fld>
            <a:endParaRPr lang="en-US">
              <a:solidFill>
                <a:srgbClr val="006E6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6389957"/>
            <a:ext cx="8229600" cy="11315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024" y="5941648"/>
            <a:ext cx="1143000" cy="364807"/>
          </a:xfrm>
          <a:prstGeom prst="rect">
            <a:avLst/>
          </a:prstGeom>
        </p:spPr>
      </p:pic>
    </p:spTree>
    <p:extLst>
      <p:ext uri="{BB962C8B-B14F-4D97-AF65-F5344CB8AC3E}">
        <p14:creationId xmlns:p14="http://schemas.microsoft.com/office/powerpoint/2010/main" val="1665937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709739"/>
            <a:ext cx="8053388" cy="1852327"/>
          </a:xfrm>
        </p:spPr>
        <p:txBody>
          <a:bodyPr anchor="b">
            <a:normAutofit/>
          </a:bodyPr>
          <a:lstStyle>
            <a:lvl1pPr>
              <a:defRPr sz="3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457200" y="3637128"/>
            <a:ext cx="8053388" cy="2452523"/>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3851D05-810F-F24D-9D4E-8FDFEBA592E2}" type="slidenum">
              <a:rPr lang="en-US" smtClean="0"/>
              <a:pPr/>
              <a:t>‹#›</a:t>
            </a:fld>
            <a:endParaRPr lang="en-US"/>
          </a:p>
        </p:txBody>
      </p:sp>
    </p:spTree>
    <p:extLst>
      <p:ext uri="{BB962C8B-B14F-4D97-AF65-F5344CB8AC3E}">
        <p14:creationId xmlns:p14="http://schemas.microsoft.com/office/powerpoint/2010/main" val="38087542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709739"/>
            <a:ext cx="8053388" cy="1852327"/>
          </a:xfrm>
        </p:spPr>
        <p:txBody>
          <a:bodyPr anchor="b">
            <a:normAutofit/>
          </a:bodyPr>
          <a:lstStyle>
            <a:lvl1pPr>
              <a:defRPr sz="3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457200" y="3637128"/>
            <a:ext cx="8053388" cy="2452523"/>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solidFill>
                <a:srgbClr val="555659">
                  <a:tint val="75000"/>
                </a:srgbClr>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3851D05-810F-F24D-9D4E-8FDFEBA592E2}"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885246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Concep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09739"/>
            <a:ext cx="8229600" cy="3298989"/>
          </a:xfrm>
        </p:spPr>
        <p:txBody>
          <a:bodyPr anchor="b">
            <a:normAutofit/>
          </a:bodyPr>
          <a:lstStyle>
            <a:lvl1pPr algn="ctr">
              <a:defRPr sz="3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457200" y="5070143"/>
            <a:ext cx="8229600" cy="1019508"/>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6766455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599"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srgbClr val="555659">
                  <a:tint val="75000"/>
                </a:srgbClr>
              </a:solidFill>
            </a:endParaRPr>
          </a:p>
        </p:txBody>
      </p:sp>
      <p:sp>
        <p:nvSpPr>
          <p:cNvPr id="6" name="Footer Placeholder 5"/>
          <p:cNvSpPr>
            <a:spLocks noGrp="1"/>
          </p:cNvSpPr>
          <p:nvPr>
            <p:ph type="ftr" sz="quarter" idx="11"/>
          </p:nvPr>
        </p:nvSpPr>
        <p:spPr/>
        <p:txBody>
          <a:bodyPr/>
          <a:lstStyle/>
          <a:p>
            <a:endParaRPr lang="en-US">
              <a:solidFill>
                <a:srgbClr val="555659">
                  <a:tint val="75000"/>
                </a:srgbClr>
              </a:solidFill>
            </a:endParaRPr>
          </a:p>
        </p:txBody>
      </p:sp>
      <p:sp>
        <p:nvSpPr>
          <p:cNvPr id="7" name="Slide Number Placeholder 6"/>
          <p:cNvSpPr>
            <a:spLocks noGrp="1"/>
          </p:cNvSpPr>
          <p:nvPr>
            <p:ph type="sldNum" sz="quarter" idx="12"/>
          </p:nvPr>
        </p:nvSpPr>
        <p:spPr/>
        <p:txBody>
          <a:bodyPr/>
          <a:lstStyle/>
          <a:p>
            <a:fld id="{43851D05-810F-F24D-9D4E-8FDFEBA592E2}" type="slidenum">
              <a:rPr lang="en-US" smtClean="0">
                <a:solidFill>
                  <a:srgbClr val="006E61"/>
                </a:solidFill>
              </a:rPr>
              <a:pPr/>
              <a:t>‹#›</a:t>
            </a:fld>
            <a:endParaRPr lang="en-US">
              <a:solidFill>
                <a:srgbClr val="006E61"/>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6389957"/>
            <a:ext cx="8229600" cy="11315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024" y="5941648"/>
            <a:ext cx="1143000" cy="364807"/>
          </a:xfrm>
          <a:prstGeom prst="rect">
            <a:avLst/>
          </a:prstGeom>
        </p:spPr>
      </p:pic>
    </p:spTree>
    <p:extLst>
      <p:ext uri="{BB962C8B-B14F-4D97-AF65-F5344CB8AC3E}">
        <p14:creationId xmlns:p14="http://schemas.microsoft.com/office/powerpoint/2010/main" val="31125876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srgbClr val="555659">
                  <a:tint val="75000"/>
                </a:srgbClr>
              </a:solidFill>
            </a:endParaRPr>
          </a:p>
        </p:txBody>
      </p:sp>
      <p:sp>
        <p:nvSpPr>
          <p:cNvPr id="8" name="Footer Placeholder 7"/>
          <p:cNvSpPr>
            <a:spLocks noGrp="1"/>
          </p:cNvSpPr>
          <p:nvPr>
            <p:ph type="ftr" sz="quarter" idx="11"/>
          </p:nvPr>
        </p:nvSpPr>
        <p:spPr/>
        <p:txBody>
          <a:bodyPr/>
          <a:lstStyle/>
          <a:p>
            <a:endParaRPr lang="en-US">
              <a:solidFill>
                <a:srgbClr val="555659">
                  <a:tint val="75000"/>
                </a:srgbClr>
              </a:solidFill>
            </a:endParaRPr>
          </a:p>
        </p:txBody>
      </p:sp>
      <p:sp>
        <p:nvSpPr>
          <p:cNvPr id="9" name="Slide Number Placeholder 8"/>
          <p:cNvSpPr>
            <a:spLocks noGrp="1"/>
          </p:cNvSpPr>
          <p:nvPr>
            <p:ph type="sldNum" sz="quarter" idx="12"/>
          </p:nvPr>
        </p:nvSpPr>
        <p:spPr/>
        <p:txBody>
          <a:bodyPr/>
          <a:lstStyle/>
          <a:p>
            <a:fld id="{43851D05-810F-F24D-9D4E-8FDFEBA592E2}" type="slidenum">
              <a:rPr lang="en-US" smtClean="0">
                <a:solidFill>
                  <a:srgbClr val="006E61"/>
                </a:solidFill>
              </a:rPr>
              <a:pPr/>
              <a:t>‹#›</a:t>
            </a:fld>
            <a:endParaRPr lang="en-US">
              <a:solidFill>
                <a:srgbClr val="006E61"/>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6389957"/>
            <a:ext cx="8229600" cy="113157"/>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024" y="5941648"/>
            <a:ext cx="1143000" cy="364807"/>
          </a:xfrm>
          <a:prstGeom prst="rect">
            <a:avLst/>
          </a:prstGeom>
        </p:spPr>
      </p:pic>
    </p:spTree>
    <p:extLst>
      <p:ext uri="{BB962C8B-B14F-4D97-AF65-F5344CB8AC3E}">
        <p14:creationId xmlns:p14="http://schemas.microsoft.com/office/powerpoint/2010/main" val="21845115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srgbClr val="555659">
                  <a:tint val="75000"/>
                </a:srgbClr>
              </a:solidFill>
            </a:endParaRPr>
          </a:p>
        </p:txBody>
      </p:sp>
      <p:sp>
        <p:nvSpPr>
          <p:cNvPr id="4" name="Footer Placeholder 3"/>
          <p:cNvSpPr>
            <a:spLocks noGrp="1"/>
          </p:cNvSpPr>
          <p:nvPr>
            <p:ph type="ftr" sz="quarter" idx="11"/>
          </p:nvPr>
        </p:nvSpPr>
        <p:spPr/>
        <p:txBody>
          <a:bodyPr/>
          <a:lstStyle/>
          <a:p>
            <a:endParaRPr lang="en-US">
              <a:solidFill>
                <a:srgbClr val="555659">
                  <a:tint val="75000"/>
                </a:srgbClr>
              </a:solidFill>
            </a:endParaRPr>
          </a:p>
        </p:txBody>
      </p:sp>
      <p:sp>
        <p:nvSpPr>
          <p:cNvPr id="5" name="Slide Number Placeholder 4"/>
          <p:cNvSpPr>
            <a:spLocks noGrp="1"/>
          </p:cNvSpPr>
          <p:nvPr>
            <p:ph type="sldNum" sz="quarter" idx="12"/>
          </p:nvPr>
        </p:nvSpPr>
        <p:spPr/>
        <p:txBody>
          <a:bodyPr/>
          <a:lstStyle/>
          <a:p>
            <a:fld id="{43851D05-810F-F24D-9D4E-8FDFEBA592E2}" type="slidenum">
              <a:rPr lang="en-US" smtClean="0">
                <a:solidFill>
                  <a:srgbClr val="006E61"/>
                </a:solidFill>
              </a:rPr>
              <a:pPr/>
              <a:t>‹#›</a:t>
            </a:fld>
            <a:endParaRPr lang="en-US">
              <a:solidFill>
                <a:srgbClr val="006E6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6389957"/>
            <a:ext cx="8229600" cy="11315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024" y="5941648"/>
            <a:ext cx="1143000" cy="364807"/>
          </a:xfrm>
          <a:prstGeom prst="rect">
            <a:avLst/>
          </a:prstGeom>
        </p:spPr>
      </p:pic>
    </p:spTree>
    <p:extLst>
      <p:ext uri="{BB962C8B-B14F-4D97-AF65-F5344CB8AC3E}">
        <p14:creationId xmlns:p14="http://schemas.microsoft.com/office/powerpoint/2010/main" val="23373834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555659">
                  <a:tint val="75000"/>
                </a:srgbClr>
              </a:solidFill>
            </a:endParaRPr>
          </a:p>
        </p:txBody>
      </p:sp>
      <p:sp>
        <p:nvSpPr>
          <p:cNvPr id="3" name="Footer Placeholder 2"/>
          <p:cNvSpPr>
            <a:spLocks noGrp="1"/>
          </p:cNvSpPr>
          <p:nvPr>
            <p:ph type="ftr" sz="quarter" idx="11"/>
          </p:nvPr>
        </p:nvSpPr>
        <p:spPr/>
        <p:txBody>
          <a:bodyPr/>
          <a:lstStyle/>
          <a:p>
            <a:endParaRPr lang="en-US">
              <a:solidFill>
                <a:srgbClr val="555659">
                  <a:tint val="75000"/>
                </a:srgbClr>
              </a:solidFill>
            </a:endParaRPr>
          </a:p>
        </p:txBody>
      </p:sp>
      <p:sp>
        <p:nvSpPr>
          <p:cNvPr id="4" name="Slide Number Placeholder 3"/>
          <p:cNvSpPr>
            <a:spLocks noGrp="1"/>
          </p:cNvSpPr>
          <p:nvPr>
            <p:ph type="sldNum" sz="quarter" idx="12"/>
          </p:nvPr>
        </p:nvSpPr>
        <p:spPr/>
        <p:txBody>
          <a:bodyPr/>
          <a:lstStyle/>
          <a:p>
            <a:fld id="{43851D05-810F-F24D-9D4E-8FDFEBA592E2}" type="slidenum">
              <a:rPr lang="en-US" smtClean="0">
                <a:solidFill>
                  <a:srgbClr val="006E61"/>
                </a:solidFill>
              </a:rPr>
              <a:pPr/>
              <a:t>‹#›</a:t>
            </a:fld>
            <a:endParaRPr lang="en-US">
              <a:solidFill>
                <a:srgbClr val="006E61"/>
              </a:solidFill>
            </a:endParaRPr>
          </a:p>
        </p:txBody>
      </p:sp>
    </p:spTree>
    <p:extLst>
      <p:ext uri="{BB962C8B-B14F-4D97-AF65-F5344CB8AC3E}">
        <p14:creationId xmlns:p14="http://schemas.microsoft.com/office/powerpoint/2010/main" val="37327901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solidFill>
                <a:srgbClr val="555659">
                  <a:tint val="75000"/>
                </a:srgbClr>
              </a:solidFill>
            </a:endParaRPr>
          </a:p>
        </p:txBody>
      </p:sp>
      <p:sp>
        <p:nvSpPr>
          <p:cNvPr id="6" name="Footer Placeholder 5"/>
          <p:cNvSpPr>
            <a:spLocks noGrp="1"/>
          </p:cNvSpPr>
          <p:nvPr>
            <p:ph type="ftr" sz="quarter" idx="11"/>
          </p:nvPr>
        </p:nvSpPr>
        <p:spPr/>
        <p:txBody>
          <a:bodyPr/>
          <a:lstStyle/>
          <a:p>
            <a:endParaRPr lang="en-US">
              <a:solidFill>
                <a:srgbClr val="555659">
                  <a:tint val="75000"/>
                </a:srgbClr>
              </a:solidFill>
            </a:endParaRPr>
          </a:p>
        </p:txBody>
      </p:sp>
      <p:sp>
        <p:nvSpPr>
          <p:cNvPr id="7" name="Slide Number Placeholder 6"/>
          <p:cNvSpPr>
            <a:spLocks noGrp="1"/>
          </p:cNvSpPr>
          <p:nvPr>
            <p:ph type="sldNum" sz="quarter" idx="12"/>
          </p:nvPr>
        </p:nvSpPr>
        <p:spPr/>
        <p:txBody>
          <a:bodyPr/>
          <a:lstStyle/>
          <a:p>
            <a:fld id="{43851D05-810F-F24D-9D4E-8FDFEBA592E2}" type="slidenum">
              <a:rPr lang="en-US" smtClean="0">
                <a:solidFill>
                  <a:srgbClr val="006E61"/>
                </a:solidFill>
              </a:rPr>
              <a:pPr/>
              <a:t>‹#›</a:t>
            </a:fld>
            <a:endParaRPr lang="en-US">
              <a:solidFill>
                <a:srgbClr val="006E61"/>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6389957"/>
            <a:ext cx="8229600" cy="11315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024" y="5941648"/>
            <a:ext cx="1143000" cy="364807"/>
          </a:xfrm>
          <a:prstGeom prst="rect">
            <a:avLst/>
          </a:prstGeom>
        </p:spPr>
      </p:pic>
    </p:spTree>
    <p:extLst>
      <p:ext uri="{BB962C8B-B14F-4D97-AF65-F5344CB8AC3E}">
        <p14:creationId xmlns:p14="http://schemas.microsoft.com/office/powerpoint/2010/main" val="28246327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solidFill>
                <a:srgbClr val="555659">
                  <a:tint val="75000"/>
                </a:srgbClr>
              </a:solidFill>
            </a:endParaRPr>
          </a:p>
        </p:txBody>
      </p:sp>
      <p:sp>
        <p:nvSpPr>
          <p:cNvPr id="6" name="Footer Placeholder 5"/>
          <p:cNvSpPr>
            <a:spLocks noGrp="1"/>
          </p:cNvSpPr>
          <p:nvPr>
            <p:ph type="ftr" sz="quarter" idx="11"/>
          </p:nvPr>
        </p:nvSpPr>
        <p:spPr/>
        <p:txBody>
          <a:bodyPr/>
          <a:lstStyle/>
          <a:p>
            <a:endParaRPr lang="en-US">
              <a:solidFill>
                <a:srgbClr val="555659">
                  <a:tint val="75000"/>
                </a:srgbClr>
              </a:solidFill>
            </a:endParaRPr>
          </a:p>
        </p:txBody>
      </p:sp>
      <p:sp>
        <p:nvSpPr>
          <p:cNvPr id="7" name="Slide Number Placeholder 6"/>
          <p:cNvSpPr>
            <a:spLocks noGrp="1"/>
          </p:cNvSpPr>
          <p:nvPr>
            <p:ph type="sldNum" sz="quarter" idx="12"/>
          </p:nvPr>
        </p:nvSpPr>
        <p:spPr/>
        <p:txBody>
          <a:bodyPr/>
          <a:lstStyle/>
          <a:p>
            <a:fld id="{43851D05-810F-F24D-9D4E-8FDFEBA592E2}" type="slidenum">
              <a:rPr lang="en-US" smtClean="0">
                <a:solidFill>
                  <a:srgbClr val="006E61"/>
                </a:solidFill>
              </a:rPr>
              <a:pPr/>
              <a:t>‹#›</a:t>
            </a:fld>
            <a:endParaRPr lang="en-US">
              <a:solidFill>
                <a:srgbClr val="006E61"/>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6389957"/>
            <a:ext cx="8229600" cy="11315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024" y="5941648"/>
            <a:ext cx="1143000" cy="364807"/>
          </a:xfrm>
          <a:prstGeom prst="rect">
            <a:avLst/>
          </a:prstGeom>
        </p:spPr>
      </p:pic>
    </p:spTree>
    <p:extLst>
      <p:ext uri="{BB962C8B-B14F-4D97-AF65-F5344CB8AC3E}">
        <p14:creationId xmlns:p14="http://schemas.microsoft.com/office/powerpoint/2010/main" val="13915471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srgbClr val="555659">
                  <a:tint val="75000"/>
                </a:srgbClr>
              </a:solidFill>
            </a:endParaRPr>
          </a:p>
        </p:txBody>
      </p:sp>
      <p:sp>
        <p:nvSpPr>
          <p:cNvPr id="5" name="Footer Placeholder 4"/>
          <p:cNvSpPr>
            <a:spLocks noGrp="1"/>
          </p:cNvSpPr>
          <p:nvPr>
            <p:ph type="ftr" sz="quarter" idx="11"/>
          </p:nvPr>
        </p:nvSpPr>
        <p:spPr/>
        <p:txBody>
          <a:bodyPr/>
          <a:lstStyle/>
          <a:p>
            <a:endParaRPr lang="en-US">
              <a:solidFill>
                <a:srgbClr val="555659">
                  <a:tint val="75000"/>
                </a:srgbClr>
              </a:solidFill>
            </a:endParaRPr>
          </a:p>
        </p:txBody>
      </p:sp>
      <p:sp>
        <p:nvSpPr>
          <p:cNvPr id="6" name="Slide Number Placeholder 5"/>
          <p:cNvSpPr>
            <a:spLocks noGrp="1"/>
          </p:cNvSpPr>
          <p:nvPr>
            <p:ph type="sldNum" sz="quarter" idx="12"/>
          </p:nvPr>
        </p:nvSpPr>
        <p:spPr/>
        <p:txBody>
          <a:bodyPr/>
          <a:lstStyle/>
          <a:p>
            <a:fld id="{43851D05-810F-F24D-9D4E-8FDFEBA592E2}" type="slidenum">
              <a:rPr lang="en-US" smtClean="0">
                <a:solidFill>
                  <a:srgbClr val="006E61"/>
                </a:solidFill>
              </a:rPr>
              <a:pPr/>
              <a:t>‹#›</a:t>
            </a:fld>
            <a:endParaRPr lang="en-US">
              <a:solidFill>
                <a:srgbClr val="006E6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6389957"/>
            <a:ext cx="8229600" cy="11315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024" y="5941648"/>
            <a:ext cx="1143000" cy="364807"/>
          </a:xfrm>
          <a:prstGeom prst="rect">
            <a:avLst/>
          </a:prstGeom>
        </p:spPr>
      </p:pic>
    </p:spTree>
    <p:extLst>
      <p:ext uri="{BB962C8B-B14F-4D97-AF65-F5344CB8AC3E}">
        <p14:creationId xmlns:p14="http://schemas.microsoft.com/office/powerpoint/2010/main" val="22539350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srgbClr val="555659">
                  <a:tint val="75000"/>
                </a:srgbClr>
              </a:solidFill>
            </a:endParaRPr>
          </a:p>
        </p:txBody>
      </p:sp>
      <p:sp>
        <p:nvSpPr>
          <p:cNvPr id="5" name="Footer Placeholder 4"/>
          <p:cNvSpPr>
            <a:spLocks noGrp="1"/>
          </p:cNvSpPr>
          <p:nvPr>
            <p:ph type="ftr" sz="quarter" idx="11"/>
          </p:nvPr>
        </p:nvSpPr>
        <p:spPr/>
        <p:txBody>
          <a:bodyPr/>
          <a:lstStyle/>
          <a:p>
            <a:endParaRPr lang="en-US">
              <a:solidFill>
                <a:srgbClr val="555659">
                  <a:tint val="75000"/>
                </a:srgbClr>
              </a:solidFill>
            </a:endParaRPr>
          </a:p>
        </p:txBody>
      </p:sp>
      <p:sp>
        <p:nvSpPr>
          <p:cNvPr id="6" name="Slide Number Placeholder 5"/>
          <p:cNvSpPr>
            <a:spLocks noGrp="1"/>
          </p:cNvSpPr>
          <p:nvPr>
            <p:ph type="sldNum" sz="quarter" idx="12"/>
          </p:nvPr>
        </p:nvSpPr>
        <p:spPr/>
        <p:txBody>
          <a:bodyPr/>
          <a:lstStyle/>
          <a:p>
            <a:fld id="{43851D05-810F-F24D-9D4E-8FDFEBA592E2}" type="slidenum">
              <a:rPr lang="en-US" smtClean="0">
                <a:solidFill>
                  <a:srgbClr val="006E61"/>
                </a:solidFill>
              </a:rPr>
              <a:pPr/>
              <a:t>‹#›</a:t>
            </a:fld>
            <a:endParaRPr lang="en-US">
              <a:solidFill>
                <a:srgbClr val="006E6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6389957"/>
            <a:ext cx="8229600" cy="11315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024" y="5941648"/>
            <a:ext cx="1143000" cy="364807"/>
          </a:xfrm>
          <a:prstGeom prst="rect">
            <a:avLst/>
          </a:prstGeom>
        </p:spPr>
      </p:pic>
    </p:spTree>
    <p:extLst>
      <p:ext uri="{BB962C8B-B14F-4D97-AF65-F5344CB8AC3E}">
        <p14:creationId xmlns:p14="http://schemas.microsoft.com/office/powerpoint/2010/main" val="95667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Concep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09739"/>
            <a:ext cx="8229600" cy="3298989"/>
          </a:xfrm>
        </p:spPr>
        <p:txBody>
          <a:bodyPr anchor="b">
            <a:normAutofit/>
          </a:bodyPr>
          <a:lstStyle>
            <a:lvl1pPr algn="ctr">
              <a:defRPr sz="3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457200" y="5070143"/>
            <a:ext cx="8229600" cy="1019508"/>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264681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a:t>Click to edit Master title style</a:t>
            </a:r>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fld id="{AC1BD10B-7D9E-47CF-84D4-1087153DD187}" type="slidenum">
              <a:rPr lang="en-US" smtClean="0"/>
              <a:pPr/>
              <a:t>‹#›</a:t>
            </a:fld>
            <a:endParaRPr lang="en-US"/>
          </a:p>
        </p:txBody>
      </p:sp>
    </p:spTree>
    <p:extLst>
      <p:ext uri="{BB962C8B-B14F-4D97-AF65-F5344CB8AC3E}">
        <p14:creationId xmlns:p14="http://schemas.microsoft.com/office/powerpoint/2010/main" val="21974971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Title No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a:xfrm>
            <a:off x="8154924" y="6468454"/>
            <a:ext cx="531877" cy="214313"/>
          </a:xfrm>
        </p:spPr>
        <p:txBody>
          <a:bodyPr/>
          <a:lstStyle/>
          <a:p>
            <a:fld id="{AC1BD10B-7D9E-47CF-84D4-1087153DD187}" type="slidenum">
              <a:rPr lang="en-US" smtClean="0"/>
              <a:pPr/>
              <a:t>‹#›</a:t>
            </a:fld>
            <a:endParaRPr lang="en-US"/>
          </a:p>
        </p:txBody>
      </p:sp>
    </p:spTree>
    <p:extLst>
      <p:ext uri="{BB962C8B-B14F-4D97-AF65-F5344CB8AC3E}">
        <p14:creationId xmlns:p14="http://schemas.microsoft.com/office/powerpoint/2010/main" val="3690613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599"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51D05-810F-F24D-9D4E-8FDFEBA592E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89957"/>
            <a:ext cx="8229600" cy="11315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4024" y="5941648"/>
            <a:ext cx="1143000" cy="364807"/>
          </a:xfrm>
          <a:prstGeom prst="rect">
            <a:avLst/>
          </a:prstGeom>
        </p:spPr>
      </p:pic>
    </p:spTree>
    <p:extLst>
      <p:ext uri="{BB962C8B-B14F-4D97-AF65-F5344CB8AC3E}">
        <p14:creationId xmlns:p14="http://schemas.microsoft.com/office/powerpoint/2010/main" val="1758765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51D05-810F-F24D-9D4E-8FDFEBA592E2}"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89957"/>
            <a:ext cx="8229600" cy="113157"/>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4024" y="5941648"/>
            <a:ext cx="1143000" cy="364807"/>
          </a:xfrm>
          <a:prstGeom prst="rect">
            <a:avLst/>
          </a:prstGeom>
        </p:spPr>
      </p:pic>
    </p:spTree>
    <p:extLst>
      <p:ext uri="{BB962C8B-B14F-4D97-AF65-F5344CB8AC3E}">
        <p14:creationId xmlns:p14="http://schemas.microsoft.com/office/powerpoint/2010/main" val="295151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51D05-810F-F24D-9D4E-8FDFEBA592E2}"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89957"/>
            <a:ext cx="8229600" cy="113157"/>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4024" y="5941648"/>
            <a:ext cx="1143000" cy="364807"/>
          </a:xfrm>
          <a:prstGeom prst="rect">
            <a:avLst/>
          </a:prstGeom>
        </p:spPr>
      </p:pic>
    </p:spTree>
    <p:extLst>
      <p:ext uri="{BB962C8B-B14F-4D97-AF65-F5344CB8AC3E}">
        <p14:creationId xmlns:p14="http://schemas.microsoft.com/office/powerpoint/2010/main" val="1119256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3.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image" Target="../media/image10.jp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theme" Target="../theme/theme4.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225899"/>
          </a:xfrm>
          <a:prstGeom prst="rect">
            <a:avLst/>
          </a:prstGeom>
        </p:spPr>
        <p:txBody>
          <a:bodyPr vert="horz" lIns="0" tIns="0" rIns="0" bIns="0" rtlCol="0" anchor="b">
            <a:normAutofit/>
          </a:bodyPr>
          <a:lstStyle/>
          <a:p>
            <a:r>
              <a:rPr lang="en-US"/>
              <a:t>Click to edit Master title style</a:t>
            </a:r>
          </a:p>
        </p:txBody>
      </p:sp>
      <p:sp>
        <p:nvSpPr>
          <p:cNvPr id="3" name="Text Placeholder 2"/>
          <p:cNvSpPr>
            <a:spLocks noGrp="1"/>
          </p:cNvSpPr>
          <p:nvPr>
            <p:ph type="body" idx="1"/>
          </p:nvPr>
        </p:nvSpPr>
        <p:spPr>
          <a:xfrm>
            <a:off x="457200" y="1825625"/>
            <a:ext cx="8229600"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2668" y="6176963"/>
            <a:ext cx="848146" cy="156097"/>
          </a:xfrm>
          <a:prstGeom prst="rect">
            <a:avLst/>
          </a:prstGeom>
        </p:spPr>
        <p:txBody>
          <a:bodyPr vert="horz" lIns="0" tIns="0" rIns="0" bIns="0" rtlCol="0" anchor="b"/>
          <a:lstStyle>
            <a:lvl1pPr algn="r">
              <a:defRPr sz="8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1974460" y="6176963"/>
            <a:ext cx="5195080" cy="156098"/>
          </a:xfrm>
          <a:prstGeom prst="rect">
            <a:avLst/>
          </a:prstGeom>
        </p:spPr>
        <p:txBody>
          <a:bodyPr vert="horz" lIns="0" tIns="0" rIns="0" bIns="0" rtlCol="0" anchor="b"/>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083942" y="6176963"/>
            <a:ext cx="602857" cy="156097"/>
          </a:xfrm>
          <a:prstGeom prst="rect">
            <a:avLst/>
          </a:prstGeom>
        </p:spPr>
        <p:txBody>
          <a:bodyPr vert="horz" lIns="0" tIns="0" rIns="0" bIns="0" rtlCol="0" anchor="b"/>
          <a:lstStyle>
            <a:lvl1pPr algn="r">
              <a:defRPr sz="800" b="1">
                <a:solidFill>
                  <a:schemeClr val="tx2"/>
                </a:solidFill>
              </a:defRPr>
            </a:lvl1pPr>
          </a:lstStyle>
          <a:p>
            <a:fld id="{43851D05-810F-F24D-9D4E-8FDFEBA592E2}" type="slidenum">
              <a:rPr lang="en-US" smtClean="0"/>
              <a:pPr/>
              <a:t>‹#›</a:t>
            </a:fld>
            <a:endParaRPr lang="en-US"/>
          </a:p>
        </p:txBody>
      </p:sp>
    </p:spTree>
    <p:extLst>
      <p:ext uri="{BB962C8B-B14F-4D97-AF65-F5344CB8AC3E}">
        <p14:creationId xmlns:p14="http://schemas.microsoft.com/office/powerpoint/2010/main" val="173957572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674" r:id="rId15"/>
  </p:sldLayoutIdLst>
  <p:hf hdr="0" ftr="0" dt="0"/>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600"/>
        </a:spcBef>
        <a:buFont typeface="Wingdings" charset="2"/>
        <a:buChar char="§"/>
        <a:defRPr sz="2400" kern="1200">
          <a:solidFill>
            <a:schemeClr val="tx1"/>
          </a:solidFill>
          <a:latin typeface="+mn-lt"/>
          <a:ea typeface="+mn-ea"/>
          <a:cs typeface="+mn-cs"/>
        </a:defRPr>
      </a:lvl1pPr>
      <a:lvl2pPr marL="230188" indent="-223838" algn="l" defTabSz="914400" rtl="0" eaLnBrk="1" latinLnBrk="0" hangingPunct="1">
        <a:lnSpc>
          <a:spcPct val="100000"/>
        </a:lnSpc>
        <a:spcBef>
          <a:spcPts val="600"/>
        </a:spcBef>
        <a:buFont typeface="Wingdings" charset="2"/>
        <a:buChar char="§"/>
        <a:tabLst/>
        <a:defRPr sz="2000" kern="1200">
          <a:solidFill>
            <a:schemeClr val="tx1"/>
          </a:solidFill>
          <a:latin typeface="+mn-lt"/>
          <a:ea typeface="+mn-ea"/>
          <a:cs typeface="+mn-cs"/>
        </a:defRPr>
      </a:lvl2pPr>
      <a:lvl3pPr marL="460375" indent="-223838" algn="l" defTabSz="914400" rtl="0" eaLnBrk="1" latinLnBrk="0" hangingPunct="1">
        <a:lnSpc>
          <a:spcPct val="100000"/>
        </a:lnSpc>
        <a:spcBef>
          <a:spcPts val="900"/>
        </a:spcBef>
        <a:buFont typeface="Wingdings" charset="2"/>
        <a:buChar char="§"/>
        <a:tabLst/>
        <a:defRPr sz="1600" kern="1200">
          <a:solidFill>
            <a:schemeClr val="tx1"/>
          </a:solidFill>
          <a:latin typeface="+mn-lt"/>
          <a:ea typeface="+mn-ea"/>
          <a:cs typeface="+mn-cs"/>
        </a:defRPr>
      </a:lvl3pPr>
      <a:lvl4pPr marL="746125" indent="-230188" algn="l" defTabSz="914400" rtl="0" eaLnBrk="1" latinLnBrk="0" hangingPunct="1">
        <a:lnSpc>
          <a:spcPct val="100000"/>
        </a:lnSpc>
        <a:spcBef>
          <a:spcPts val="500"/>
        </a:spcBef>
        <a:buFont typeface="Wingdings" charset="2"/>
        <a:buChar char="§"/>
        <a:tabLst/>
        <a:defRPr sz="1400" kern="1200">
          <a:solidFill>
            <a:schemeClr val="tx1"/>
          </a:solidFill>
          <a:latin typeface="+mn-lt"/>
          <a:ea typeface="+mn-ea"/>
          <a:cs typeface="+mn-cs"/>
        </a:defRPr>
      </a:lvl4pPr>
      <a:lvl5pPr marL="977900" indent="-225425" algn="l" defTabSz="914400" rtl="0" eaLnBrk="1" latinLnBrk="0" hangingPunct="1">
        <a:lnSpc>
          <a:spcPct val="100000"/>
        </a:lnSpc>
        <a:spcBef>
          <a:spcPts val="500"/>
        </a:spcBef>
        <a:buFont typeface="Wingdings" charset="2"/>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guide id="3" pos="288">
          <p15:clr>
            <a:srgbClr val="F26B43"/>
          </p15:clr>
        </p15:guide>
        <p15:guide id="4" pos="5472">
          <p15:clr>
            <a:srgbClr val="F26B43"/>
          </p15:clr>
        </p15:guide>
        <p15:guide id="5" orient="horz" pos="1152">
          <p15:clr>
            <a:srgbClr val="F26B43"/>
          </p15:clr>
        </p15:guide>
        <p15:guide id="6" pos="3024">
          <p15:clr>
            <a:srgbClr val="F26B43"/>
          </p15:clr>
        </p15:guide>
        <p15:guide id="7" pos="273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
            <a:ext cx="8229600" cy="1225899"/>
          </a:xfrm>
          <a:prstGeom prst="rect">
            <a:avLst/>
          </a:prstGeom>
        </p:spPr>
        <p:txBody>
          <a:bodyPr vert="horz" lIns="0" tIns="0" rIns="0" bIns="0" rtlCol="0" anchor="b">
            <a:normAutofit/>
          </a:bodyPr>
          <a:lstStyle/>
          <a:p>
            <a:r>
              <a:rPr lang="en-US"/>
              <a:t>Click to edit Master title style</a:t>
            </a:r>
          </a:p>
        </p:txBody>
      </p:sp>
      <p:sp>
        <p:nvSpPr>
          <p:cNvPr id="3" name="Text Placeholder 2"/>
          <p:cNvSpPr>
            <a:spLocks noGrp="1"/>
          </p:cNvSpPr>
          <p:nvPr>
            <p:ph type="body" idx="1"/>
          </p:nvPr>
        </p:nvSpPr>
        <p:spPr>
          <a:xfrm>
            <a:off x="457200" y="1825625"/>
            <a:ext cx="8229600" cy="4351338"/>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2669" y="6176965"/>
            <a:ext cx="848146" cy="156097"/>
          </a:xfrm>
          <a:prstGeom prst="rect">
            <a:avLst/>
          </a:prstGeom>
        </p:spPr>
        <p:txBody>
          <a:bodyPr vert="horz" lIns="0" tIns="0" rIns="0" bIns="0" rtlCol="0" anchor="b"/>
          <a:lstStyle>
            <a:lvl1pPr algn="r">
              <a:defRPr sz="6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1974461" y="6176963"/>
            <a:ext cx="5195080" cy="156098"/>
          </a:xfrm>
          <a:prstGeom prst="rect">
            <a:avLst/>
          </a:prstGeom>
        </p:spPr>
        <p:txBody>
          <a:bodyPr vert="horz" lIns="0" tIns="0" rIns="0" bIns="0" rtlCol="0" anchor="b"/>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083943" y="6176965"/>
            <a:ext cx="602857" cy="156097"/>
          </a:xfrm>
          <a:prstGeom prst="rect">
            <a:avLst/>
          </a:prstGeom>
        </p:spPr>
        <p:txBody>
          <a:bodyPr vert="horz" lIns="0" tIns="0" rIns="0" bIns="0" rtlCol="0" anchor="b"/>
          <a:lstStyle>
            <a:lvl1pPr algn="r">
              <a:defRPr sz="600" b="1">
                <a:solidFill>
                  <a:schemeClr val="tx2"/>
                </a:solidFill>
              </a:defRPr>
            </a:lvl1pPr>
          </a:lstStyle>
          <a:p>
            <a:fld id="{2710AF49-8EFE-46AC-97A3-AA0A93195455}" type="slidenum">
              <a:rPr lang="en-US" smtClean="0"/>
              <a:t>‹#›</a:t>
            </a:fld>
            <a:endParaRPr lang="en-US"/>
          </a:p>
        </p:txBody>
      </p:sp>
    </p:spTree>
    <p:extLst>
      <p:ext uri="{BB962C8B-B14F-4D97-AF65-F5344CB8AC3E}">
        <p14:creationId xmlns:p14="http://schemas.microsoft.com/office/powerpoint/2010/main" val="1428514633"/>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hf hdr="0" ftr="0" dt="0"/>
  <p:txStyles>
    <p:titleStyle>
      <a:lvl1pPr algn="l" defTabSz="685800" rtl="0" eaLnBrk="1" latinLnBrk="0" hangingPunct="1">
        <a:lnSpc>
          <a:spcPct val="90000"/>
        </a:lnSpc>
        <a:spcBef>
          <a:spcPct val="0"/>
        </a:spcBef>
        <a:buNone/>
        <a:defRPr sz="2250" b="1" kern="1200">
          <a:solidFill>
            <a:schemeClr val="tx2"/>
          </a:solidFill>
          <a:latin typeface="+mj-lt"/>
          <a:ea typeface="+mj-ea"/>
          <a:cs typeface="+mj-cs"/>
        </a:defRPr>
      </a:lvl1pPr>
    </p:titleStyle>
    <p:bodyStyle>
      <a:lvl1pPr marL="171450" indent="-171450" algn="l" defTabSz="685800" rtl="0" eaLnBrk="1" latinLnBrk="0" hangingPunct="1">
        <a:lnSpc>
          <a:spcPct val="100000"/>
        </a:lnSpc>
        <a:spcBef>
          <a:spcPts val="450"/>
        </a:spcBef>
        <a:buFont typeface="Wingdings" charset="2"/>
        <a:buChar char="§"/>
        <a:defRPr sz="1800" kern="1200">
          <a:solidFill>
            <a:schemeClr val="tx1"/>
          </a:solidFill>
          <a:latin typeface="+mn-lt"/>
          <a:ea typeface="+mn-ea"/>
          <a:cs typeface="+mn-cs"/>
        </a:defRPr>
      </a:lvl1pPr>
      <a:lvl2pPr marL="172641" indent="-167879" algn="l" defTabSz="685800" rtl="0" eaLnBrk="1" latinLnBrk="0" hangingPunct="1">
        <a:lnSpc>
          <a:spcPct val="100000"/>
        </a:lnSpc>
        <a:spcBef>
          <a:spcPts val="450"/>
        </a:spcBef>
        <a:buFont typeface="Wingdings" charset="2"/>
        <a:buChar char="§"/>
        <a:tabLst/>
        <a:defRPr sz="1500" kern="1200">
          <a:solidFill>
            <a:schemeClr val="tx1"/>
          </a:solidFill>
          <a:latin typeface="+mn-lt"/>
          <a:ea typeface="+mn-ea"/>
          <a:cs typeface="+mn-cs"/>
        </a:defRPr>
      </a:lvl2pPr>
      <a:lvl3pPr marL="345281" indent="-167879" algn="l" defTabSz="685800" rtl="0" eaLnBrk="1" latinLnBrk="0" hangingPunct="1">
        <a:lnSpc>
          <a:spcPct val="100000"/>
        </a:lnSpc>
        <a:spcBef>
          <a:spcPts val="675"/>
        </a:spcBef>
        <a:buFont typeface="Wingdings" charset="2"/>
        <a:buChar char="§"/>
        <a:tabLst/>
        <a:defRPr sz="1200" kern="1200">
          <a:solidFill>
            <a:schemeClr val="tx1"/>
          </a:solidFill>
          <a:latin typeface="+mn-lt"/>
          <a:ea typeface="+mn-ea"/>
          <a:cs typeface="+mn-cs"/>
        </a:defRPr>
      </a:lvl3pPr>
      <a:lvl4pPr marL="559594" indent="-172641" algn="l" defTabSz="685800" rtl="0" eaLnBrk="1" latinLnBrk="0" hangingPunct="1">
        <a:lnSpc>
          <a:spcPct val="100000"/>
        </a:lnSpc>
        <a:spcBef>
          <a:spcPts val="375"/>
        </a:spcBef>
        <a:buFont typeface="Wingdings" charset="2"/>
        <a:buChar char="§"/>
        <a:tabLst/>
        <a:defRPr sz="1050" kern="1200">
          <a:solidFill>
            <a:schemeClr val="tx1"/>
          </a:solidFill>
          <a:latin typeface="+mn-lt"/>
          <a:ea typeface="+mn-ea"/>
          <a:cs typeface="+mn-cs"/>
        </a:defRPr>
      </a:lvl4pPr>
      <a:lvl5pPr marL="733425" indent="-169069" algn="l" defTabSz="685800" rtl="0" eaLnBrk="1" latinLnBrk="0" hangingPunct="1">
        <a:lnSpc>
          <a:spcPct val="100000"/>
        </a:lnSpc>
        <a:spcBef>
          <a:spcPts val="375"/>
        </a:spcBef>
        <a:buFont typeface="Wingdings" charset="2"/>
        <a:buChar char="§"/>
        <a:tabLst/>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guide id="3" pos="288">
          <p15:clr>
            <a:srgbClr val="F26B43"/>
          </p15:clr>
        </p15:guide>
        <p15:guide id="4" pos="5472">
          <p15:clr>
            <a:srgbClr val="F26B43"/>
          </p15:clr>
        </p15:guide>
        <p15:guide id="5" orient="horz" pos="1152">
          <p15:clr>
            <a:srgbClr val="F26B43"/>
          </p15:clr>
        </p15:guide>
        <p15:guide id="6" pos="3024">
          <p15:clr>
            <a:srgbClr val="F26B43"/>
          </p15:clr>
        </p15:guide>
        <p15:guide id="7" pos="273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225899"/>
          </a:xfrm>
          <a:prstGeom prst="rect">
            <a:avLst/>
          </a:prstGeom>
        </p:spPr>
        <p:txBody>
          <a:bodyPr vert="horz" lIns="0" tIns="0" rIns="0" bIns="0" rtlCol="0" anchor="b">
            <a:normAutofit/>
          </a:bodyPr>
          <a:lstStyle/>
          <a:p>
            <a:r>
              <a:rPr lang="en-US"/>
              <a:t>Click to edit Master title style</a:t>
            </a:r>
          </a:p>
        </p:txBody>
      </p:sp>
      <p:sp>
        <p:nvSpPr>
          <p:cNvPr id="3" name="Text Placeholder 2"/>
          <p:cNvSpPr>
            <a:spLocks noGrp="1"/>
          </p:cNvSpPr>
          <p:nvPr>
            <p:ph type="body" idx="1"/>
          </p:nvPr>
        </p:nvSpPr>
        <p:spPr>
          <a:xfrm>
            <a:off x="457200" y="1825625"/>
            <a:ext cx="8229600"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2668" y="6176963"/>
            <a:ext cx="848146" cy="156097"/>
          </a:xfrm>
          <a:prstGeom prst="rect">
            <a:avLst/>
          </a:prstGeom>
        </p:spPr>
        <p:txBody>
          <a:bodyPr vert="horz" lIns="0" tIns="0" rIns="0" bIns="0" rtlCol="0" anchor="b"/>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55659">
                  <a:tint val="75000"/>
                </a:srgbClr>
              </a:solidFill>
              <a:effectLst/>
              <a:uLnTx/>
              <a:uFillTx/>
              <a:latin typeface="Arial" panose="020B0604020202020204"/>
              <a:ea typeface="+mn-ea"/>
              <a:cs typeface="+mn-cs"/>
            </a:endParaRPr>
          </a:p>
        </p:txBody>
      </p:sp>
      <p:sp>
        <p:nvSpPr>
          <p:cNvPr id="5" name="Footer Placeholder 4"/>
          <p:cNvSpPr>
            <a:spLocks noGrp="1"/>
          </p:cNvSpPr>
          <p:nvPr>
            <p:ph type="ftr" sz="quarter" idx="3"/>
          </p:nvPr>
        </p:nvSpPr>
        <p:spPr>
          <a:xfrm>
            <a:off x="1974460" y="6176963"/>
            <a:ext cx="5195080" cy="156098"/>
          </a:xfrm>
          <a:prstGeom prst="rect">
            <a:avLst/>
          </a:prstGeom>
        </p:spPr>
        <p:txBody>
          <a:bodyPr vert="horz" lIns="0" tIns="0" rIns="0" bIns="0" rtlCol="0" anchor="b"/>
          <a:lstStyle>
            <a:lvl1pPr algn="ctr">
              <a:defRPr sz="8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55659">
                  <a:tint val="75000"/>
                </a:srgbClr>
              </a:solidFill>
              <a:effectLst/>
              <a:uLnTx/>
              <a:uFillTx/>
              <a:latin typeface="Arial" panose="020B0604020202020204"/>
              <a:ea typeface="+mn-ea"/>
              <a:cs typeface="+mn-cs"/>
            </a:endParaRPr>
          </a:p>
        </p:txBody>
      </p:sp>
      <p:sp>
        <p:nvSpPr>
          <p:cNvPr id="6" name="Slide Number Placeholder 5"/>
          <p:cNvSpPr>
            <a:spLocks noGrp="1"/>
          </p:cNvSpPr>
          <p:nvPr>
            <p:ph type="sldNum" sz="quarter" idx="4"/>
          </p:nvPr>
        </p:nvSpPr>
        <p:spPr>
          <a:xfrm>
            <a:off x="8083942" y="6176963"/>
            <a:ext cx="602857" cy="156097"/>
          </a:xfrm>
          <a:prstGeom prst="rect">
            <a:avLst/>
          </a:prstGeom>
        </p:spPr>
        <p:txBody>
          <a:bodyPr vert="horz" lIns="0" tIns="0" rIns="0" bIns="0" rtlCol="0" anchor="b"/>
          <a:lstStyle>
            <a:lvl1pPr algn="r">
              <a:defRPr sz="800" b="1">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3851D05-810F-F24D-9D4E-8FDFEBA592E2}" type="slidenum">
              <a:rPr kumimoji="0" lang="en-US" sz="800" b="1" i="0" u="none" strike="noStrike" kern="1200" cap="none" spc="0" normalizeH="0" baseline="0" noProof="0" smtClean="0">
                <a:ln>
                  <a:noFill/>
                </a:ln>
                <a:solidFill>
                  <a:srgbClr val="006E6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1" i="0" u="none" strike="noStrike" kern="1200" cap="none" spc="0" normalizeH="0" baseline="0" noProof="0">
              <a:ln>
                <a:noFill/>
              </a:ln>
              <a:solidFill>
                <a:srgbClr val="006E6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5900229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822" r:id="rId16"/>
  </p:sldLayoutIdLst>
  <p:hf hdr="0" ftr="0" dt="0"/>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600"/>
        </a:spcBef>
        <a:buFont typeface="Wingdings" charset="2"/>
        <a:buChar char="§"/>
        <a:defRPr sz="2400" kern="1200">
          <a:solidFill>
            <a:schemeClr val="tx1"/>
          </a:solidFill>
          <a:latin typeface="+mn-lt"/>
          <a:ea typeface="+mn-ea"/>
          <a:cs typeface="+mn-cs"/>
        </a:defRPr>
      </a:lvl1pPr>
      <a:lvl2pPr marL="230188" indent="-223838" algn="l" defTabSz="914400" rtl="0" eaLnBrk="1" latinLnBrk="0" hangingPunct="1">
        <a:lnSpc>
          <a:spcPct val="100000"/>
        </a:lnSpc>
        <a:spcBef>
          <a:spcPts val="600"/>
        </a:spcBef>
        <a:buFont typeface="Wingdings" charset="2"/>
        <a:buChar char="§"/>
        <a:tabLst/>
        <a:defRPr sz="2000" kern="1200">
          <a:solidFill>
            <a:schemeClr val="tx1"/>
          </a:solidFill>
          <a:latin typeface="+mn-lt"/>
          <a:ea typeface="+mn-ea"/>
          <a:cs typeface="+mn-cs"/>
        </a:defRPr>
      </a:lvl2pPr>
      <a:lvl3pPr marL="460375" indent="-223838" algn="l" defTabSz="914400" rtl="0" eaLnBrk="1" latinLnBrk="0" hangingPunct="1">
        <a:lnSpc>
          <a:spcPct val="100000"/>
        </a:lnSpc>
        <a:spcBef>
          <a:spcPts val="900"/>
        </a:spcBef>
        <a:buFont typeface="Wingdings" charset="2"/>
        <a:buChar char="§"/>
        <a:tabLst/>
        <a:defRPr sz="1600" kern="1200">
          <a:solidFill>
            <a:schemeClr val="tx1"/>
          </a:solidFill>
          <a:latin typeface="+mn-lt"/>
          <a:ea typeface="+mn-ea"/>
          <a:cs typeface="+mn-cs"/>
        </a:defRPr>
      </a:lvl3pPr>
      <a:lvl4pPr marL="746125" indent="-230188" algn="l" defTabSz="914400" rtl="0" eaLnBrk="1" latinLnBrk="0" hangingPunct="1">
        <a:lnSpc>
          <a:spcPct val="100000"/>
        </a:lnSpc>
        <a:spcBef>
          <a:spcPts val="500"/>
        </a:spcBef>
        <a:buFont typeface="Wingdings" charset="2"/>
        <a:buChar char="§"/>
        <a:tabLst/>
        <a:defRPr sz="1400" kern="1200">
          <a:solidFill>
            <a:schemeClr val="tx1"/>
          </a:solidFill>
          <a:latin typeface="+mn-lt"/>
          <a:ea typeface="+mn-ea"/>
          <a:cs typeface="+mn-cs"/>
        </a:defRPr>
      </a:lvl4pPr>
      <a:lvl5pPr marL="977900" indent="-225425" algn="l" defTabSz="914400" rtl="0" eaLnBrk="1" latinLnBrk="0" hangingPunct="1">
        <a:lnSpc>
          <a:spcPct val="100000"/>
        </a:lnSpc>
        <a:spcBef>
          <a:spcPts val="500"/>
        </a:spcBef>
        <a:buFont typeface="Wingdings" charset="2"/>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guide id="3" pos="288">
          <p15:clr>
            <a:srgbClr val="F26B43"/>
          </p15:clr>
        </p15:guide>
        <p15:guide id="4" pos="5472">
          <p15:clr>
            <a:srgbClr val="F26B43"/>
          </p15:clr>
        </p15:guide>
        <p15:guide id="5" orient="horz" pos="1152">
          <p15:clr>
            <a:srgbClr val="F26B43"/>
          </p15:clr>
        </p15:guide>
        <p15:guide id="6" pos="3024">
          <p15:clr>
            <a:srgbClr val="F26B43"/>
          </p15:clr>
        </p15:guide>
        <p15:guide id="7" pos="273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225899"/>
          </a:xfrm>
          <a:prstGeom prst="rect">
            <a:avLst/>
          </a:prstGeom>
        </p:spPr>
        <p:txBody>
          <a:bodyPr vert="horz" lIns="0" tIns="0" rIns="0" bIns="0" rtlCol="0" anchor="b">
            <a:normAutofit/>
          </a:bodyPr>
          <a:lstStyle/>
          <a:p>
            <a:r>
              <a:rPr lang="en-US"/>
              <a:t>Click to edit Master title style</a:t>
            </a:r>
          </a:p>
        </p:txBody>
      </p:sp>
      <p:sp>
        <p:nvSpPr>
          <p:cNvPr id="3" name="Text Placeholder 2"/>
          <p:cNvSpPr>
            <a:spLocks noGrp="1"/>
          </p:cNvSpPr>
          <p:nvPr>
            <p:ph type="body" idx="1"/>
          </p:nvPr>
        </p:nvSpPr>
        <p:spPr>
          <a:xfrm>
            <a:off x="457200" y="1825625"/>
            <a:ext cx="8229600" cy="4351338"/>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2668" y="6176963"/>
            <a:ext cx="848146" cy="156097"/>
          </a:xfrm>
          <a:prstGeom prst="rect">
            <a:avLst/>
          </a:prstGeom>
        </p:spPr>
        <p:txBody>
          <a:bodyPr vert="horz" lIns="0" tIns="0" rIns="0" bIns="0" rtlCol="0" anchor="b"/>
          <a:lstStyle>
            <a:lvl1pPr algn="r">
              <a:defRPr sz="8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1974460" y="6176963"/>
            <a:ext cx="5195080" cy="156098"/>
          </a:xfrm>
          <a:prstGeom prst="rect">
            <a:avLst/>
          </a:prstGeom>
        </p:spPr>
        <p:txBody>
          <a:bodyPr vert="horz" lIns="0" tIns="0" rIns="0" bIns="0" rtlCol="0" anchor="b"/>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083942" y="6176963"/>
            <a:ext cx="602857" cy="156097"/>
          </a:xfrm>
          <a:prstGeom prst="rect">
            <a:avLst/>
          </a:prstGeom>
        </p:spPr>
        <p:txBody>
          <a:bodyPr vert="horz" lIns="0" tIns="0" rIns="0" bIns="0" rtlCol="0" anchor="b"/>
          <a:lstStyle>
            <a:lvl1pPr algn="r">
              <a:defRPr sz="800" b="1">
                <a:solidFill>
                  <a:schemeClr val="tx2"/>
                </a:solidFill>
              </a:defRPr>
            </a:lvl1pPr>
          </a:lstStyle>
          <a:p>
            <a:fld id="{AC1BD10B-7D9E-47CF-84D4-1087153DD187}" type="slidenum">
              <a:rPr lang="en-US" smtClean="0"/>
              <a:pPr/>
              <a:t>‹#›</a:t>
            </a:fld>
            <a:endParaRPr lang="en-US"/>
          </a:p>
        </p:txBody>
      </p:sp>
      <p:pic>
        <p:nvPicPr>
          <p:cNvPr id="7" name="Picture 6"/>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43083685"/>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89" r:id="rId16"/>
  </p:sldLayoutIdLst>
  <p:hf hdr="0" ftr="0" dt="0"/>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600"/>
        </a:spcBef>
        <a:buFont typeface="Wingdings" charset="2"/>
        <a:buChar char="§"/>
        <a:defRPr sz="2400" kern="1200">
          <a:solidFill>
            <a:schemeClr val="tx1"/>
          </a:solidFill>
          <a:latin typeface="+mn-lt"/>
          <a:ea typeface="+mn-ea"/>
          <a:cs typeface="+mn-cs"/>
        </a:defRPr>
      </a:lvl1pPr>
      <a:lvl2pPr marL="230188" indent="-223838" algn="l" defTabSz="914400" rtl="0" eaLnBrk="1" latinLnBrk="0" hangingPunct="1">
        <a:lnSpc>
          <a:spcPct val="100000"/>
        </a:lnSpc>
        <a:spcBef>
          <a:spcPts val="600"/>
        </a:spcBef>
        <a:buFont typeface="Wingdings" charset="2"/>
        <a:buChar char="§"/>
        <a:tabLst/>
        <a:defRPr sz="2000" kern="1200">
          <a:solidFill>
            <a:schemeClr val="tx1"/>
          </a:solidFill>
          <a:latin typeface="+mn-lt"/>
          <a:ea typeface="+mn-ea"/>
          <a:cs typeface="+mn-cs"/>
        </a:defRPr>
      </a:lvl2pPr>
      <a:lvl3pPr marL="460375" indent="-223838" algn="l" defTabSz="914400" rtl="0" eaLnBrk="1" latinLnBrk="0" hangingPunct="1">
        <a:lnSpc>
          <a:spcPct val="100000"/>
        </a:lnSpc>
        <a:spcBef>
          <a:spcPts val="900"/>
        </a:spcBef>
        <a:buFont typeface="Wingdings" charset="2"/>
        <a:buChar char="§"/>
        <a:tabLst/>
        <a:defRPr sz="1600" kern="1200">
          <a:solidFill>
            <a:schemeClr val="tx1"/>
          </a:solidFill>
          <a:latin typeface="+mn-lt"/>
          <a:ea typeface="+mn-ea"/>
          <a:cs typeface="+mn-cs"/>
        </a:defRPr>
      </a:lvl3pPr>
      <a:lvl4pPr marL="746125" indent="-230188" algn="l" defTabSz="914400" rtl="0" eaLnBrk="1" latinLnBrk="0" hangingPunct="1">
        <a:lnSpc>
          <a:spcPct val="100000"/>
        </a:lnSpc>
        <a:spcBef>
          <a:spcPts val="500"/>
        </a:spcBef>
        <a:buFont typeface="Wingdings" charset="2"/>
        <a:buChar char="§"/>
        <a:tabLst/>
        <a:defRPr sz="1400" kern="1200">
          <a:solidFill>
            <a:schemeClr val="tx1"/>
          </a:solidFill>
          <a:latin typeface="+mn-lt"/>
          <a:ea typeface="+mn-ea"/>
          <a:cs typeface="+mn-cs"/>
        </a:defRPr>
      </a:lvl4pPr>
      <a:lvl5pPr marL="977900" indent="-225425" algn="l" defTabSz="914400" rtl="0" eaLnBrk="1" latinLnBrk="0" hangingPunct="1">
        <a:lnSpc>
          <a:spcPct val="100000"/>
        </a:lnSpc>
        <a:spcBef>
          <a:spcPts val="500"/>
        </a:spcBef>
        <a:buFont typeface="Wingdings" charset="2"/>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guide id="3" pos="288">
          <p15:clr>
            <a:srgbClr val="F26B43"/>
          </p15:clr>
        </p15:guide>
        <p15:guide id="4" pos="5472">
          <p15:clr>
            <a:srgbClr val="F26B43"/>
          </p15:clr>
        </p15:guide>
        <p15:guide id="5" orient="horz" pos="1152">
          <p15:clr>
            <a:srgbClr val="F26B43"/>
          </p15:clr>
        </p15:guide>
        <p15:guide id="6" pos="3024">
          <p15:clr>
            <a:srgbClr val="F26B43"/>
          </p15:clr>
        </p15:guide>
        <p15:guide id="7" pos="273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4.png"/><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hyperlink" Target="https://www.aacsb.edu/events/seminars/aol-one" TargetMode="External"/><Relationship Id="rId3" Type="http://schemas.openxmlformats.org/officeDocument/2006/relationships/hyperlink" Target="https://www.aacsb.edu/accreditation/standards/business" TargetMode="External"/><Relationship Id="rId7" Type="http://schemas.openxmlformats.org/officeDocument/2006/relationships/hyperlink" Target="https://www.aacsb.edu/events/seminars/business-accreditation" TargetMode="External"/><Relationship Id="rId2" Type="http://schemas.openxmlformats.org/officeDocument/2006/relationships/hyperlink" Target="https://www.aacsb.edu/-/media/aacsb/docs/accreditation/business/eligibility/business-eligibility-application.ashx?la=en" TargetMode="External"/><Relationship Id="rId1" Type="http://schemas.openxmlformats.org/officeDocument/2006/relationships/slideLayout" Target="../slideLayouts/slideLayout4.xml"/><Relationship Id="rId6" Type="http://schemas.openxmlformats.org/officeDocument/2006/relationships/hyperlink" Target="https://www.aacsb.edu/accreditation/business/initial-accreditation" TargetMode="External"/><Relationship Id="rId5" Type="http://schemas.openxmlformats.org/officeDocument/2006/relationships/hyperlink" Target="https://www.aacsb.edu/-/media/aacsb/docs/accreditation/academic-unit/application-unit-of-accreditation.ashx?la=en" TargetMode="External"/><Relationship Id="rId10" Type="http://schemas.openxmlformats.org/officeDocument/2006/relationships/hyperlink" Target="https://www.aacsb.edu/volunteers/accreditation" TargetMode="External"/><Relationship Id="rId4" Type="http://schemas.openxmlformats.org/officeDocument/2006/relationships/hyperlink" Target="https://www.aacsb.edu/-/media/aacsb/docs/accreditation/policies/actions-time-frame-policy.ashx?la=en" TargetMode="External"/><Relationship Id="rId9" Type="http://schemas.openxmlformats.org/officeDocument/2006/relationships/hyperlink" Target="https://www.aacsb.edu/events/seminars/accreditation-eligibility"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mailto:amy.memon@aacsb.edu"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3.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33.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2667" y="2107096"/>
            <a:ext cx="4454376" cy="2186609"/>
          </a:xfrm>
        </p:spPr>
        <p:txBody>
          <a:bodyPr>
            <a:normAutofit/>
          </a:bodyPr>
          <a:lstStyle/>
          <a:p>
            <a:pPr>
              <a:lnSpc>
                <a:spcPct val="100000"/>
              </a:lnSpc>
              <a:spcBef>
                <a:spcPts val="1200"/>
              </a:spcBef>
            </a:pPr>
            <a:r>
              <a:rPr lang="en-US" dirty="0" smtClean="0"/>
              <a:t>AACSB </a:t>
            </a:r>
            <a:r>
              <a:rPr lang="en-US" dirty="0"/>
              <a:t>International</a:t>
            </a:r>
            <a:br>
              <a:rPr lang="en-US" dirty="0"/>
            </a:br>
            <a:endParaRPr lang="en-US" dirty="0"/>
          </a:p>
        </p:txBody>
      </p:sp>
      <p:sp>
        <p:nvSpPr>
          <p:cNvPr id="3" name="Subtitle 2"/>
          <p:cNvSpPr>
            <a:spLocks noGrp="1"/>
          </p:cNvSpPr>
          <p:nvPr>
            <p:ph type="subTitle" idx="1"/>
          </p:nvPr>
        </p:nvSpPr>
        <p:spPr>
          <a:xfrm>
            <a:off x="382667" y="4006736"/>
            <a:ext cx="5386366" cy="1320638"/>
          </a:xfrm>
        </p:spPr>
        <p:txBody>
          <a:bodyPr vert="horz" lIns="0" tIns="0" rIns="0" bIns="0" rtlCol="0" anchor="t">
            <a:normAutofit/>
          </a:bodyPr>
          <a:lstStyle/>
          <a:p>
            <a:r>
              <a:rPr lang="en-US" sz="1800" b="0" i="1" dirty="0" smtClean="0"/>
              <a:t>SEAA Trust, November 2018</a:t>
            </a:r>
            <a:endParaRPr lang="en-US" sz="1800" b="0" i="1" dirty="0"/>
          </a:p>
          <a:p>
            <a:endParaRPr lang="en-US" sz="1800" b="0" dirty="0" smtClean="0">
              <a:cs typeface="Arial"/>
            </a:endParaRPr>
          </a:p>
          <a:p>
            <a:r>
              <a:rPr lang="en-US" sz="1800" b="0" dirty="0" smtClean="0">
                <a:cs typeface="Arial"/>
              </a:rPr>
              <a:t>Amy Memon, Manager, Accreditation (Asia-Pacific)</a:t>
            </a:r>
            <a:endParaRPr lang="en-US" sz="1800" b="0" dirty="0">
              <a:cs typeface="Arial"/>
            </a:endParaRPr>
          </a:p>
          <a:p>
            <a:endParaRPr lang="en-US" dirty="0"/>
          </a:p>
        </p:txBody>
      </p:sp>
    </p:spTree>
    <p:extLst>
      <p:ext uri="{BB962C8B-B14F-4D97-AF65-F5344CB8AC3E}">
        <p14:creationId xmlns:p14="http://schemas.microsoft.com/office/powerpoint/2010/main" val="2430797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srcRect l="2475" r="27145"/>
          <a:stretch/>
        </p:blipFill>
        <p:spPr>
          <a:xfrm rot="360000">
            <a:off x="6842617" y="1478388"/>
            <a:ext cx="1870485" cy="4357559"/>
          </a:xfrm>
          <a:prstGeom prst="rect">
            <a:avLst/>
          </a:prstGeom>
          <a:ln w="38100">
            <a:solidFill>
              <a:schemeClr val="accent3"/>
            </a:solidFill>
          </a:ln>
        </p:spPr>
      </p:pic>
      <p:sp>
        <p:nvSpPr>
          <p:cNvPr id="2" name="Title 1"/>
          <p:cNvSpPr>
            <a:spLocks noGrp="1"/>
          </p:cNvSpPr>
          <p:nvPr>
            <p:ph type="title"/>
          </p:nvPr>
        </p:nvSpPr>
        <p:spPr>
          <a:xfrm>
            <a:off x="457199" y="654770"/>
            <a:ext cx="8229600" cy="560170"/>
          </a:xfrm>
        </p:spPr>
        <p:txBody>
          <a:bodyPr/>
          <a:lstStyle/>
          <a:p>
            <a:r>
              <a:rPr lang="en-US"/>
              <a:t>The Exchange: AACSB Member Forum</a:t>
            </a:r>
          </a:p>
        </p:txBody>
      </p:sp>
      <p:pic>
        <p:nvPicPr>
          <p:cNvPr id="5" name="Content Placeholder 4"/>
          <p:cNvPicPr>
            <a:picLocks noGrp="1" noChangeAspect="1"/>
          </p:cNvPicPr>
          <p:nvPr>
            <p:ph idx="1"/>
          </p:nvPr>
        </p:nvPicPr>
        <p:blipFill>
          <a:blip r:embed="rId4"/>
          <a:stretch>
            <a:fillRect/>
          </a:stretch>
        </p:blipFill>
        <p:spPr>
          <a:xfrm>
            <a:off x="358346" y="1435789"/>
            <a:ext cx="4813866" cy="3833770"/>
          </a:xfrm>
          <a:prstGeom prst="rect">
            <a:avLst/>
          </a:prstGeom>
        </p:spPr>
      </p:pic>
      <p:sp>
        <p:nvSpPr>
          <p:cNvPr id="4" name="Slide Number Placeholder 3"/>
          <p:cNvSpPr>
            <a:spLocks noGrp="1"/>
          </p:cNvSpPr>
          <p:nvPr>
            <p:ph type="sldNum" sz="quarter" idx="12"/>
          </p:nvPr>
        </p:nvSpPr>
        <p:spPr/>
        <p:txBody>
          <a:bodyPr/>
          <a:lstStyle/>
          <a:p>
            <a:fld id="{43851D05-810F-F24D-9D4E-8FDFEBA592E2}" type="slidenum">
              <a:rPr lang="en-US" smtClean="0"/>
              <a:t>10</a:t>
            </a:fld>
            <a:endParaRPr lang="en-US"/>
          </a:p>
        </p:txBody>
      </p:sp>
      <p:sp>
        <p:nvSpPr>
          <p:cNvPr id="7" name="TextBox 6"/>
          <p:cNvSpPr txBox="1"/>
          <p:nvPr/>
        </p:nvSpPr>
        <p:spPr>
          <a:xfrm>
            <a:off x="4469921" y="4389714"/>
            <a:ext cx="2150075" cy="369332"/>
          </a:xfrm>
          <a:prstGeom prst="rect">
            <a:avLst/>
          </a:prstGeom>
          <a:solidFill>
            <a:schemeClr val="accent3">
              <a:lumMod val="20000"/>
              <a:lumOff val="80000"/>
            </a:schemeClr>
          </a:solidFill>
        </p:spPr>
        <p:txBody>
          <a:bodyPr wrap="square" rtlCol="0">
            <a:spAutoFit/>
          </a:bodyPr>
          <a:lstStyle/>
          <a:p>
            <a:r>
              <a:rPr lang="en-US" b="1"/>
              <a:t>Sharing materials</a:t>
            </a:r>
          </a:p>
        </p:txBody>
      </p:sp>
      <p:sp>
        <p:nvSpPr>
          <p:cNvPr id="9" name="TextBox 8"/>
          <p:cNvSpPr txBox="1"/>
          <p:nvPr/>
        </p:nvSpPr>
        <p:spPr>
          <a:xfrm>
            <a:off x="4102443" y="2543420"/>
            <a:ext cx="2990335" cy="369332"/>
          </a:xfrm>
          <a:prstGeom prst="rect">
            <a:avLst/>
          </a:prstGeom>
          <a:solidFill>
            <a:schemeClr val="accent2">
              <a:lumMod val="20000"/>
              <a:lumOff val="80000"/>
            </a:schemeClr>
          </a:solidFill>
        </p:spPr>
        <p:txBody>
          <a:bodyPr wrap="square" rtlCol="0">
            <a:spAutoFit/>
          </a:bodyPr>
          <a:lstStyle/>
          <a:p>
            <a:r>
              <a:rPr lang="en-US" b="1"/>
              <a:t>Discussing experiences</a:t>
            </a:r>
          </a:p>
        </p:txBody>
      </p:sp>
      <p:sp>
        <p:nvSpPr>
          <p:cNvPr id="10" name="TextBox 9"/>
          <p:cNvSpPr txBox="1"/>
          <p:nvPr/>
        </p:nvSpPr>
        <p:spPr>
          <a:xfrm>
            <a:off x="4715292" y="3472501"/>
            <a:ext cx="2150075" cy="369332"/>
          </a:xfrm>
          <a:prstGeom prst="rect">
            <a:avLst/>
          </a:prstGeom>
          <a:solidFill>
            <a:schemeClr val="accent6">
              <a:lumMod val="20000"/>
              <a:lumOff val="80000"/>
            </a:schemeClr>
          </a:solidFill>
        </p:spPr>
        <p:txBody>
          <a:bodyPr wrap="square" rtlCol="0">
            <a:spAutoFit/>
          </a:bodyPr>
          <a:lstStyle/>
          <a:p>
            <a:r>
              <a:rPr lang="en-US" b="1"/>
              <a:t>Finding solutions</a:t>
            </a:r>
          </a:p>
        </p:txBody>
      </p:sp>
    </p:spTree>
    <p:extLst>
      <p:ext uri="{BB962C8B-B14F-4D97-AF65-F5344CB8AC3E}">
        <p14:creationId xmlns:p14="http://schemas.microsoft.com/office/powerpoint/2010/main" val="33670445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662" y="735494"/>
            <a:ext cx="3229898" cy="466048"/>
          </a:xfrm>
        </p:spPr>
        <p:txBody>
          <a:bodyPr>
            <a:normAutofit fontScale="90000"/>
          </a:bodyPr>
          <a:lstStyle/>
          <a:p>
            <a:pPr>
              <a:lnSpc>
                <a:spcPct val="100000"/>
              </a:lnSpc>
            </a:pPr>
            <a:r>
              <a:rPr lang="en-US" dirty="0"/>
              <a:t>Affinity </a:t>
            </a:r>
            <a:r>
              <a:rPr lang="en-US" dirty="0" smtClean="0"/>
              <a:t>Groups and Networks</a:t>
            </a:r>
            <a:endParaRPr lang="en-US" sz="1800" dirty="0"/>
          </a:p>
        </p:txBody>
      </p:sp>
      <p:sp>
        <p:nvSpPr>
          <p:cNvPr id="3" name="Slide Number Placeholder 2"/>
          <p:cNvSpPr>
            <a:spLocks noGrp="1"/>
          </p:cNvSpPr>
          <p:nvPr>
            <p:ph type="sldNum" sz="quarter" idx="12"/>
          </p:nvPr>
        </p:nvSpPr>
        <p:spPr/>
        <p:txBody>
          <a:bodyPr/>
          <a:lstStyle/>
          <a:p>
            <a:fld id="{43851D05-810F-F24D-9D4E-8FDFEBA592E2}" type="slidenum">
              <a:rPr lang="en-US" smtClean="0"/>
              <a:t>11</a:t>
            </a:fld>
            <a:endParaRPr lang="en-US"/>
          </a:p>
        </p:txBody>
      </p:sp>
      <p:sp>
        <p:nvSpPr>
          <p:cNvPr id="4" name="TextBox 3"/>
          <p:cNvSpPr txBox="1"/>
          <p:nvPr/>
        </p:nvSpPr>
        <p:spPr>
          <a:xfrm>
            <a:off x="4473531" y="639603"/>
            <a:ext cx="4929808" cy="369332"/>
          </a:xfrm>
          <a:prstGeom prst="rect">
            <a:avLst/>
          </a:prstGeom>
          <a:noFill/>
        </p:spPr>
        <p:txBody>
          <a:bodyPr wrap="square" rtlCol="0">
            <a:spAutoFit/>
          </a:bodyPr>
          <a:lstStyle/>
          <a:p>
            <a:r>
              <a:rPr lang="en-US" u="sng">
                <a:solidFill>
                  <a:schemeClr val="accent3"/>
                </a:solidFill>
              </a:rPr>
              <a:t>Email </a:t>
            </a:r>
            <a:r>
              <a:rPr lang="en-US" b="1" u="sng">
                <a:solidFill>
                  <a:schemeClr val="accent3"/>
                </a:solidFill>
              </a:rPr>
              <a:t>membership@aacsb.edu</a:t>
            </a:r>
            <a:r>
              <a:rPr lang="en-US" u="sng">
                <a:solidFill>
                  <a:schemeClr val="accent3"/>
                </a:solidFill>
              </a:rPr>
              <a:t> to join!</a:t>
            </a:r>
          </a:p>
        </p:txBody>
      </p:sp>
      <p:sp>
        <p:nvSpPr>
          <p:cNvPr id="7" name="Double Wave 6"/>
          <p:cNvSpPr/>
          <p:nvPr/>
        </p:nvSpPr>
        <p:spPr>
          <a:xfrm>
            <a:off x="4415078" y="469219"/>
            <a:ext cx="4459976" cy="699964"/>
          </a:xfrm>
          <a:prstGeom prst="doubleWave">
            <a:avLst/>
          </a:prstGeom>
          <a:solidFill>
            <a:srgbClr val="FFFF00">
              <a:alpha val="28000"/>
            </a:srgb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83081" y="1329430"/>
            <a:ext cx="7317129" cy="707886"/>
          </a:xfrm>
          <a:prstGeom prst="rect">
            <a:avLst/>
          </a:prstGeom>
          <a:noFill/>
        </p:spPr>
        <p:txBody>
          <a:bodyPr wrap="square" rtlCol="0">
            <a:spAutoFit/>
          </a:bodyPr>
          <a:lstStyle/>
          <a:p>
            <a:r>
              <a:rPr lang="en-US" sz="2000">
                <a:solidFill>
                  <a:srgbClr val="006E61"/>
                </a:solidFill>
                <a:ea typeface="+mj-ea"/>
                <a:cs typeface="+mj-cs"/>
              </a:rPr>
              <a:t>Collaborate with peers in the same region or with the same interests or job responsibilities, online and in person</a:t>
            </a:r>
            <a:endParaRPr lang="en-US" sz="2000"/>
          </a:p>
        </p:txBody>
      </p:sp>
      <p:sp>
        <p:nvSpPr>
          <p:cNvPr id="6" name="TextBox 5"/>
          <p:cNvSpPr txBox="1"/>
          <p:nvPr/>
        </p:nvSpPr>
        <p:spPr>
          <a:xfrm>
            <a:off x="593053" y="2103650"/>
            <a:ext cx="4375989" cy="3831818"/>
          </a:xfrm>
          <a:prstGeom prst="rect">
            <a:avLst/>
          </a:prstGeom>
          <a:noFill/>
        </p:spPr>
        <p:txBody>
          <a:bodyPr wrap="square" rtlCol="0">
            <a:spAutoFit/>
          </a:bodyPr>
          <a:lstStyle/>
          <a:p>
            <a:pPr marL="285750" indent="-285750">
              <a:spcBef>
                <a:spcPts val="600"/>
              </a:spcBef>
              <a:buFont typeface="Wingdings" panose="05000000000000000000" pitchFamily="2" charset="2"/>
              <a:buChar char="§"/>
            </a:pPr>
            <a:r>
              <a:rPr lang="en-US" dirty="0"/>
              <a:t>Asia Pacific</a:t>
            </a:r>
          </a:p>
          <a:p>
            <a:pPr marL="285750" indent="-285750">
              <a:spcBef>
                <a:spcPts val="600"/>
              </a:spcBef>
              <a:buFont typeface="Wingdings" panose="05000000000000000000" pitchFamily="2" charset="2"/>
              <a:buChar char="§"/>
            </a:pPr>
            <a:r>
              <a:rPr lang="en-US" dirty="0"/>
              <a:t>Associate Deans</a:t>
            </a:r>
          </a:p>
          <a:p>
            <a:pPr marL="285750" indent="-285750">
              <a:spcBef>
                <a:spcPts val="600"/>
              </a:spcBef>
              <a:buFont typeface="Wingdings" panose="05000000000000000000" pitchFamily="2" charset="2"/>
              <a:buChar char="§"/>
            </a:pPr>
            <a:r>
              <a:rPr lang="en-US" dirty="0"/>
              <a:t>Development Professionals</a:t>
            </a:r>
          </a:p>
          <a:p>
            <a:pPr marL="285750" indent="-285750">
              <a:spcBef>
                <a:spcPts val="600"/>
              </a:spcBef>
              <a:buFont typeface="Wingdings" panose="05000000000000000000" pitchFamily="2" charset="2"/>
              <a:buChar char="§"/>
            </a:pPr>
            <a:r>
              <a:rPr lang="en-US" dirty="0"/>
              <a:t>Digital Transformation</a:t>
            </a:r>
          </a:p>
          <a:p>
            <a:pPr marL="285750" indent="-285750">
              <a:spcBef>
                <a:spcPts val="600"/>
              </a:spcBef>
              <a:buFont typeface="Wingdings" panose="05000000000000000000" pitchFamily="2" charset="2"/>
              <a:buChar char="§"/>
            </a:pPr>
            <a:r>
              <a:rPr lang="en-US" dirty="0"/>
              <a:t>Diversity &amp; Inclusion</a:t>
            </a:r>
          </a:p>
          <a:p>
            <a:pPr marL="285750" indent="-285750">
              <a:spcBef>
                <a:spcPts val="600"/>
              </a:spcBef>
              <a:buFont typeface="Wingdings" panose="05000000000000000000" pitchFamily="2" charset="2"/>
              <a:buChar char="§"/>
            </a:pPr>
            <a:r>
              <a:rPr lang="en-US" dirty="0" err="1"/>
              <a:t>DocNet</a:t>
            </a:r>
            <a:endParaRPr lang="en-US" dirty="0"/>
          </a:p>
          <a:p>
            <a:pPr marL="285750" indent="-285750">
              <a:spcBef>
                <a:spcPts val="600"/>
              </a:spcBef>
              <a:buFont typeface="Wingdings" panose="05000000000000000000" pitchFamily="2" charset="2"/>
              <a:buChar char="§"/>
            </a:pPr>
            <a:r>
              <a:rPr lang="en-US" dirty="0"/>
              <a:t>Entrepreneurship Programs</a:t>
            </a:r>
          </a:p>
          <a:p>
            <a:pPr marL="285750" indent="-285750">
              <a:spcBef>
                <a:spcPts val="600"/>
              </a:spcBef>
              <a:buFont typeface="Wingdings" panose="05000000000000000000" pitchFamily="2" charset="2"/>
              <a:buChar char="§"/>
            </a:pPr>
            <a:r>
              <a:rPr lang="en-US" dirty="0"/>
              <a:t>European</a:t>
            </a:r>
          </a:p>
          <a:p>
            <a:pPr marL="285750" indent="-285750">
              <a:spcBef>
                <a:spcPts val="600"/>
              </a:spcBef>
              <a:buFont typeface="Wingdings" panose="05000000000000000000" pitchFamily="2" charset="2"/>
              <a:buChar char="§"/>
            </a:pPr>
            <a:r>
              <a:rPr lang="en-US" dirty="0"/>
              <a:t>Marketing and Communications Council</a:t>
            </a:r>
          </a:p>
          <a:p>
            <a:pPr marL="285750" indent="-285750">
              <a:spcBef>
                <a:spcPts val="600"/>
              </a:spcBef>
              <a:buFont typeface="Wingdings" panose="05000000000000000000" pitchFamily="2" charset="2"/>
              <a:buChar char="§"/>
            </a:pPr>
            <a:r>
              <a:rPr lang="en-US" dirty="0"/>
              <a:t>MBA for Working Professionals</a:t>
            </a:r>
          </a:p>
        </p:txBody>
      </p:sp>
      <p:sp>
        <p:nvSpPr>
          <p:cNvPr id="11" name="TextBox 10"/>
          <p:cNvSpPr txBox="1"/>
          <p:nvPr/>
        </p:nvSpPr>
        <p:spPr>
          <a:xfrm>
            <a:off x="4603335" y="2075940"/>
            <a:ext cx="4083463" cy="4308872"/>
          </a:xfrm>
          <a:prstGeom prst="rect">
            <a:avLst/>
          </a:prstGeom>
          <a:noFill/>
        </p:spPr>
        <p:txBody>
          <a:bodyPr wrap="square" rtlCol="0">
            <a:spAutoFit/>
          </a:bodyPr>
          <a:lstStyle/>
          <a:p>
            <a:pPr marL="285750" indent="-285750">
              <a:spcBef>
                <a:spcPts val="600"/>
              </a:spcBef>
              <a:buFont typeface="Wingdings" panose="05000000000000000000" pitchFamily="2" charset="2"/>
              <a:buChar char="§"/>
            </a:pPr>
            <a:r>
              <a:rPr lang="en-US" dirty="0"/>
              <a:t>Metropolitan Business Schools</a:t>
            </a:r>
          </a:p>
          <a:p>
            <a:pPr marL="285750" indent="-285750">
              <a:spcBef>
                <a:spcPts val="600"/>
              </a:spcBef>
              <a:buFont typeface="Wingdings" panose="05000000000000000000" pitchFamily="2" charset="2"/>
              <a:buChar char="§"/>
            </a:pPr>
            <a:r>
              <a:rPr lang="en-US" dirty="0"/>
              <a:t>Middle East and North Africa</a:t>
            </a:r>
          </a:p>
          <a:p>
            <a:pPr marL="285750" indent="-285750">
              <a:spcBef>
                <a:spcPts val="600"/>
              </a:spcBef>
              <a:buFont typeface="Wingdings" panose="05000000000000000000" pitchFamily="2" charset="2"/>
              <a:buChar char="§"/>
            </a:pPr>
            <a:r>
              <a:rPr lang="en-US" dirty="0"/>
              <a:t>New Deans Learning Community</a:t>
            </a:r>
          </a:p>
          <a:p>
            <a:pPr marL="285750" indent="-285750">
              <a:spcBef>
                <a:spcPts val="600"/>
              </a:spcBef>
              <a:buFont typeface="Wingdings" panose="05000000000000000000" pitchFamily="2" charset="2"/>
              <a:buChar char="§"/>
            </a:pPr>
            <a:r>
              <a:rPr lang="en-US" dirty="0"/>
              <a:t>Online Learning</a:t>
            </a:r>
          </a:p>
          <a:p>
            <a:pPr marL="285750" indent="-285750">
              <a:spcBef>
                <a:spcPts val="600"/>
              </a:spcBef>
              <a:buFont typeface="Wingdings" panose="05000000000000000000" pitchFamily="2" charset="2"/>
              <a:buChar char="§"/>
            </a:pPr>
            <a:r>
              <a:rPr lang="en-US" dirty="0"/>
              <a:t>Quality Assurance </a:t>
            </a:r>
            <a:r>
              <a:rPr lang="en-US" dirty="0" smtClean="0"/>
              <a:t>Professionals and Accreditation Support</a:t>
            </a:r>
            <a:endParaRPr lang="en-US" dirty="0"/>
          </a:p>
          <a:p>
            <a:pPr marL="285750" indent="-285750">
              <a:spcBef>
                <a:spcPts val="600"/>
              </a:spcBef>
              <a:buFont typeface="Wingdings" panose="05000000000000000000" pitchFamily="2" charset="2"/>
              <a:buChar char="§"/>
            </a:pPr>
            <a:r>
              <a:rPr lang="en-US" dirty="0" smtClean="0"/>
              <a:t>Responsible </a:t>
            </a:r>
            <a:r>
              <a:rPr lang="en-US" dirty="0"/>
              <a:t>Management Education</a:t>
            </a:r>
          </a:p>
          <a:p>
            <a:pPr marL="285750" indent="-285750">
              <a:spcBef>
                <a:spcPts val="600"/>
              </a:spcBef>
              <a:buFont typeface="Wingdings" panose="05000000000000000000" pitchFamily="2" charset="2"/>
              <a:buChar char="§"/>
            </a:pPr>
            <a:r>
              <a:rPr lang="en-US" dirty="0"/>
              <a:t>Small Schools Network</a:t>
            </a:r>
          </a:p>
          <a:p>
            <a:pPr marL="285750" indent="-285750">
              <a:spcBef>
                <a:spcPts val="600"/>
              </a:spcBef>
              <a:buFont typeface="Wingdings" panose="05000000000000000000" pitchFamily="2" charset="2"/>
              <a:buChar char="§"/>
            </a:pPr>
            <a:r>
              <a:rPr lang="en-US" dirty="0"/>
              <a:t>Technology in Business Schools Roundtable</a:t>
            </a:r>
          </a:p>
          <a:p>
            <a:pPr marL="285750" indent="-285750">
              <a:spcBef>
                <a:spcPts val="600"/>
              </a:spcBef>
              <a:buFont typeface="Wingdings" panose="05000000000000000000" pitchFamily="2" charset="2"/>
              <a:buChar char="§"/>
            </a:pPr>
            <a:r>
              <a:rPr lang="en-US" dirty="0"/>
              <a:t>Women Administrators in Management </a:t>
            </a:r>
            <a:r>
              <a:rPr lang="en-US" dirty="0" smtClean="0"/>
              <a:t>Education</a:t>
            </a:r>
          </a:p>
        </p:txBody>
      </p:sp>
    </p:spTree>
    <p:extLst>
      <p:ext uri="{BB962C8B-B14F-4D97-AF65-F5344CB8AC3E}">
        <p14:creationId xmlns:p14="http://schemas.microsoft.com/office/powerpoint/2010/main" val="233139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
                                            <p:txEl>
                                              <p:pRg st="4" end="4"/>
                                            </p:txEl>
                                          </p:spTgt>
                                        </p:tgtEl>
                                        <p:attrNameLst>
                                          <p:attrName>style.color</p:attrName>
                                        </p:attrNameLst>
                                      </p:cBhvr>
                                      <p:to>
                                        <a:srgbClr val="E75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75389"/>
            <a:ext cx="8229600" cy="550038"/>
          </a:xfrm>
        </p:spPr>
        <p:txBody>
          <a:bodyPr/>
          <a:lstStyle/>
          <a:p>
            <a:r>
              <a:rPr lang="en-US"/>
              <a:t>The Exchange: Volunteer Portal</a:t>
            </a:r>
          </a:p>
        </p:txBody>
      </p:sp>
      <p:pic>
        <p:nvPicPr>
          <p:cNvPr id="5" name="Content Placeholder 4"/>
          <p:cNvPicPr>
            <a:picLocks noGrp="1" noChangeAspect="1"/>
          </p:cNvPicPr>
          <p:nvPr>
            <p:ph idx="1"/>
          </p:nvPr>
        </p:nvPicPr>
        <p:blipFill rotWithShape="1">
          <a:blip r:embed="rId3"/>
          <a:srcRect t="4544"/>
          <a:stretch/>
        </p:blipFill>
        <p:spPr>
          <a:xfrm>
            <a:off x="758627" y="1556887"/>
            <a:ext cx="7626743" cy="4141689"/>
          </a:xfrm>
          <a:prstGeom prst="rect">
            <a:avLst/>
          </a:prstGeom>
        </p:spPr>
      </p:pic>
      <p:sp>
        <p:nvSpPr>
          <p:cNvPr id="4" name="Slide Number Placeholder 3"/>
          <p:cNvSpPr>
            <a:spLocks noGrp="1"/>
          </p:cNvSpPr>
          <p:nvPr>
            <p:ph type="sldNum" sz="quarter" idx="12"/>
          </p:nvPr>
        </p:nvSpPr>
        <p:spPr/>
        <p:txBody>
          <a:bodyPr/>
          <a:lstStyle/>
          <a:p>
            <a:fld id="{43851D05-810F-F24D-9D4E-8FDFEBA592E2}" type="slidenum">
              <a:rPr lang="en-US" smtClean="0"/>
              <a:t>12</a:t>
            </a:fld>
            <a:endParaRPr lang="en-US"/>
          </a:p>
        </p:txBody>
      </p:sp>
      <p:sp>
        <p:nvSpPr>
          <p:cNvPr id="6" name="Oval 5"/>
          <p:cNvSpPr/>
          <p:nvPr/>
        </p:nvSpPr>
        <p:spPr>
          <a:xfrm>
            <a:off x="1364708" y="3675980"/>
            <a:ext cx="1534722" cy="257318"/>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592752" y="3627732"/>
            <a:ext cx="652487" cy="353813"/>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905254" y="1622322"/>
            <a:ext cx="660727" cy="283169"/>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9068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3851D05-810F-F24D-9D4E-8FDFEBA592E2}" type="slidenum">
              <a:rPr lang="en-US" smtClean="0"/>
              <a:t>13</a:t>
            </a:fld>
            <a:endParaRPr lang="en-US"/>
          </a:p>
        </p:txBody>
      </p:sp>
      <p:pic>
        <p:nvPicPr>
          <p:cNvPr id="6" name="Picture 5"/>
          <p:cNvPicPr>
            <a:picLocks noChangeAspect="1"/>
          </p:cNvPicPr>
          <p:nvPr/>
        </p:nvPicPr>
        <p:blipFill>
          <a:blip r:embed="rId3"/>
          <a:stretch>
            <a:fillRect/>
          </a:stretch>
        </p:blipFill>
        <p:spPr>
          <a:xfrm>
            <a:off x="217183" y="638563"/>
            <a:ext cx="8771645" cy="4720373"/>
          </a:xfrm>
          <a:prstGeom prst="rect">
            <a:avLst/>
          </a:prstGeom>
        </p:spPr>
      </p:pic>
    </p:spTree>
    <p:extLst>
      <p:ext uri="{BB962C8B-B14F-4D97-AF65-F5344CB8AC3E}">
        <p14:creationId xmlns:p14="http://schemas.microsoft.com/office/powerpoint/2010/main" val="2127389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Events</a:t>
            </a:r>
            <a:endParaRPr lang="en-US" dirty="0"/>
          </a:p>
        </p:txBody>
      </p:sp>
      <p:sp>
        <p:nvSpPr>
          <p:cNvPr id="4" name="Content Placeholder 3"/>
          <p:cNvSpPr>
            <a:spLocks noGrp="1"/>
          </p:cNvSpPr>
          <p:nvPr>
            <p:ph idx="1"/>
          </p:nvPr>
        </p:nvSpPr>
        <p:spPr>
          <a:xfrm>
            <a:off x="457200" y="1633985"/>
            <a:ext cx="8062598" cy="4351338"/>
          </a:xfrm>
        </p:spPr>
        <p:txBody>
          <a:bodyPr>
            <a:normAutofit fontScale="92500" lnSpcReduction="20000"/>
          </a:bodyPr>
          <a:lstStyle/>
          <a:p>
            <a:pPr marL="0" indent="0">
              <a:buNone/>
            </a:pPr>
            <a:r>
              <a:rPr lang="en-US" b="1" dirty="0" smtClean="0"/>
              <a:t>Hyderabad, India</a:t>
            </a:r>
          </a:p>
          <a:p>
            <a:pPr lvl="1"/>
            <a:r>
              <a:rPr lang="en-US" dirty="0" smtClean="0"/>
              <a:t>Business Accreditation Seminar (25</a:t>
            </a:r>
            <a:r>
              <a:rPr lang="en-US" dirty="0"/>
              <a:t>–</a:t>
            </a:r>
            <a:r>
              <a:rPr lang="en-US" dirty="0" smtClean="0"/>
              <a:t>26 February 2018)</a:t>
            </a:r>
          </a:p>
          <a:p>
            <a:pPr lvl="1"/>
            <a:r>
              <a:rPr lang="en-US" dirty="0" smtClean="0"/>
              <a:t>Accreditation Eligibility Workshop (27 February 2018) </a:t>
            </a:r>
            <a:endParaRPr lang="en-US" dirty="0"/>
          </a:p>
          <a:p>
            <a:pPr marL="6350" lvl="1" indent="0">
              <a:buNone/>
            </a:pPr>
            <a:endParaRPr lang="en-US" sz="2400" dirty="0" smtClean="0"/>
          </a:p>
          <a:p>
            <a:pPr marL="6350" lvl="1" indent="0">
              <a:buNone/>
            </a:pPr>
            <a:r>
              <a:rPr lang="en-US" sz="2400" b="1" dirty="0" smtClean="0"/>
              <a:t>Bangkok, Thailand</a:t>
            </a:r>
          </a:p>
          <a:p>
            <a:pPr lvl="1"/>
            <a:r>
              <a:rPr lang="en-US" dirty="0"/>
              <a:t>Assurance of Learning Seminar </a:t>
            </a:r>
            <a:r>
              <a:rPr lang="en-US" dirty="0" smtClean="0"/>
              <a:t>I (March </a:t>
            </a:r>
            <a:r>
              <a:rPr lang="en-US" dirty="0"/>
              <a:t>27–28, </a:t>
            </a:r>
            <a:r>
              <a:rPr lang="en-US" dirty="0" smtClean="0"/>
              <a:t>2019) </a:t>
            </a:r>
          </a:p>
          <a:p>
            <a:pPr lvl="1"/>
            <a:r>
              <a:rPr lang="en-US" dirty="0"/>
              <a:t>Assurance of Learning Seminar </a:t>
            </a:r>
            <a:r>
              <a:rPr lang="en-US" dirty="0" smtClean="0"/>
              <a:t>II (March </a:t>
            </a:r>
            <a:r>
              <a:rPr lang="en-US" dirty="0"/>
              <a:t>29–30, </a:t>
            </a:r>
            <a:r>
              <a:rPr lang="en-US" dirty="0" smtClean="0"/>
              <a:t>2019)</a:t>
            </a:r>
            <a:endParaRPr lang="en-US" dirty="0"/>
          </a:p>
          <a:p>
            <a:pPr marL="6350" lvl="1" indent="0">
              <a:buNone/>
            </a:pPr>
            <a:endParaRPr lang="en-US" sz="2400" dirty="0"/>
          </a:p>
          <a:p>
            <a:pPr marL="6350" lvl="1" indent="0">
              <a:buNone/>
            </a:pPr>
            <a:r>
              <a:rPr lang="en-US" sz="2400" b="1" dirty="0" smtClean="0"/>
              <a:t>Kuala </a:t>
            </a:r>
            <a:r>
              <a:rPr lang="en-US" sz="2400" b="1" dirty="0"/>
              <a:t>Lumpur, Malaysia</a:t>
            </a:r>
          </a:p>
          <a:p>
            <a:pPr lvl="1"/>
            <a:r>
              <a:rPr lang="en-US" i="1" dirty="0"/>
              <a:t>Annual Accreditation Conference: Asia </a:t>
            </a:r>
            <a:r>
              <a:rPr lang="en-US" i="1" dirty="0" smtClean="0"/>
              <a:t>Pacific (</a:t>
            </a:r>
            <a:r>
              <a:rPr lang="en-US" dirty="0" smtClean="0"/>
              <a:t>26–28 </a:t>
            </a:r>
            <a:r>
              <a:rPr lang="en-US" dirty="0"/>
              <a:t>May </a:t>
            </a:r>
            <a:r>
              <a:rPr lang="en-US" dirty="0" smtClean="0"/>
              <a:t>2019)</a:t>
            </a:r>
            <a:r>
              <a:rPr lang="en-US" dirty="0"/>
              <a:t> </a:t>
            </a:r>
          </a:p>
          <a:p>
            <a:pPr lvl="1"/>
            <a:r>
              <a:rPr lang="en-US" dirty="0"/>
              <a:t>Quality Assurance Professionals </a:t>
            </a:r>
            <a:r>
              <a:rPr lang="en-US" dirty="0" smtClean="0"/>
              <a:t>Workshop (24 </a:t>
            </a:r>
            <a:r>
              <a:rPr lang="en-US" dirty="0"/>
              <a:t>May </a:t>
            </a:r>
            <a:r>
              <a:rPr lang="en-US" dirty="0" smtClean="0"/>
              <a:t>2019)</a:t>
            </a:r>
          </a:p>
          <a:p>
            <a:pPr lvl="1"/>
            <a:r>
              <a:rPr lang="en-US" dirty="0"/>
              <a:t>Continuous Improvement Review </a:t>
            </a:r>
            <a:r>
              <a:rPr lang="en-US" dirty="0" smtClean="0"/>
              <a:t>Seminar (25 </a:t>
            </a:r>
            <a:r>
              <a:rPr lang="en-US" dirty="0"/>
              <a:t>May </a:t>
            </a:r>
            <a:r>
              <a:rPr lang="en-US" dirty="0" smtClean="0"/>
              <a:t>2019)</a:t>
            </a:r>
            <a:endParaRPr lang="en-US" dirty="0"/>
          </a:p>
          <a:p>
            <a:pPr lvl="1"/>
            <a:r>
              <a:rPr lang="en-US" dirty="0"/>
              <a:t>Business Accreditation </a:t>
            </a:r>
            <a:r>
              <a:rPr lang="en-US" dirty="0" smtClean="0"/>
              <a:t>Seminar (29–30 </a:t>
            </a:r>
            <a:r>
              <a:rPr lang="en-US" dirty="0"/>
              <a:t>May </a:t>
            </a:r>
            <a:r>
              <a:rPr lang="en-US" dirty="0" smtClean="0"/>
              <a:t>2019)</a:t>
            </a:r>
          </a:p>
          <a:p>
            <a:pPr marL="6350" lvl="1" indent="0">
              <a:buNone/>
            </a:pPr>
            <a:endParaRPr lang="en-US" dirty="0" smtClean="0"/>
          </a:p>
        </p:txBody>
      </p:sp>
      <p:sp>
        <p:nvSpPr>
          <p:cNvPr id="3" name="Slide Number Placeholder 2"/>
          <p:cNvSpPr>
            <a:spLocks noGrp="1"/>
          </p:cNvSpPr>
          <p:nvPr>
            <p:ph type="sldNum" sz="quarter" idx="12"/>
          </p:nvPr>
        </p:nvSpPr>
        <p:spPr/>
        <p:txBody>
          <a:bodyPr/>
          <a:lstStyle/>
          <a:p>
            <a:fld id="{43851D05-810F-F24D-9D4E-8FDFEBA592E2}" type="slidenum">
              <a:rPr lang="en-US" smtClean="0"/>
              <a:t>14</a:t>
            </a:fld>
            <a:endParaRPr lang="en-US"/>
          </a:p>
        </p:txBody>
      </p:sp>
    </p:spTree>
    <p:extLst>
      <p:ext uri="{BB962C8B-B14F-4D97-AF65-F5344CB8AC3E}">
        <p14:creationId xmlns:p14="http://schemas.microsoft.com/office/powerpoint/2010/main" val="3168511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DataDirect: </a:t>
            </a:r>
            <a:r>
              <a:rPr lang="en-US" u="sng"/>
              <a:t>The</a:t>
            </a:r>
            <a:r>
              <a:rPr lang="en-US"/>
              <a:t> Most Comprehensive Database on Business Schools in the World</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00275" y="1885951"/>
            <a:ext cx="4743450" cy="3350062"/>
          </a:xfrm>
          <a:prstGeom prst="rect">
            <a:avLst/>
          </a:prstGeom>
          <a:ln>
            <a:noFill/>
          </a:ln>
          <a:effectLst>
            <a:outerShdw blurRad="292100" dist="139700" dir="2700000" algn="tl" rotWithShape="0">
              <a:srgbClr val="333333">
                <a:alpha val="65000"/>
              </a:srgbClr>
            </a:outerShdw>
          </a:effectLst>
        </p:spPr>
      </p:pic>
      <p:sp>
        <p:nvSpPr>
          <p:cNvPr id="5" name="Slide Number Placeholder 3"/>
          <p:cNvSpPr>
            <a:spLocks noGrp="1"/>
          </p:cNvSpPr>
          <p:nvPr>
            <p:ph type="sldNum" sz="quarter" idx="12"/>
          </p:nvPr>
        </p:nvSpPr>
        <p:spPr>
          <a:xfrm>
            <a:off x="8083942" y="6176963"/>
            <a:ext cx="602857" cy="156097"/>
          </a:xfrm>
        </p:spPr>
        <p:txBody>
          <a:bodyPr/>
          <a:lstStyle/>
          <a:p>
            <a:r>
              <a:rPr lang="en-US" sz="800"/>
              <a:t>26</a:t>
            </a:r>
          </a:p>
        </p:txBody>
      </p:sp>
    </p:spTree>
    <p:extLst>
      <p:ext uri="{BB962C8B-B14F-4D97-AF65-F5344CB8AC3E}">
        <p14:creationId xmlns:p14="http://schemas.microsoft.com/office/powerpoint/2010/main" val="6215773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086" y="1443053"/>
            <a:ext cx="4754053" cy="521723"/>
          </a:xfrm>
        </p:spPr>
        <p:txBody>
          <a:bodyPr>
            <a:normAutofit/>
          </a:bodyPr>
          <a:lstStyle/>
          <a:p>
            <a:r>
              <a:rPr lang="en-US" sz="2400" b="0" dirty="0">
                <a:latin typeface="Arial" panose="020B0604020202020204" pitchFamily="34" charset="0"/>
                <a:cs typeface="Arial" panose="020B0604020202020204" pitchFamily="34" charset="0"/>
              </a:rPr>
              <a:t>Types of Data Available</a:t>
            </a:r>
          </a:p>
        </p:txBody>
      </p:sp>
      <p:sp>
        <p:nvSpPr>
          <p:cNvPr id="3" name="Content Placeholder 2"/>
          <p:cNvSpPr>
            <a:spLocks noGrp="1"/>
          </p:cNvSpPr>
          <p:nvPr>
            <p:ph idx="4294967295"/>
          </p:nvPr>
        </p:nvSpPr>
        <p:spPr>
          <a:xfrm>
            <a:off x="445086" y="2121459"/>
            <a:ext cx="4948549" cy="3787687"/>
          </a:xfrm>
        </p:spPr>
        <p:txBody>
          <a:bodyPr>
            <a:noAutofit/>
          </a:bodyPr>
          <a:lstStyle/>
          <a:p>
            <a:pPr marL="0" indent="0">
              <a:spcBef>
                <a:spcPts val="0"/>
              </a:spcBef>
              <a:buNone/>
            </a:pPr>
            <a:r>
              <a:rPr lang="en-US" sz="1600" b="1" dirty="0">
                <a:latin typeface="Arial" panose="020B0604020202020204" pitchFamily="34" charset="0"/>
                <a:cs typeface="Arial" panose="020B0604020202020204" pitchFamily="34" charset="0"/>
              </a:rPr>
              <a:t>Students</a:t>
            </a:r>
          </a:p>
          <a:p>
            <a:pPr lvl="1">
              <a:spcBef>
                <a:spcPts val="0"/>
              </a:spcBef>
              <a:buFont typeface="Wingdings" panose="05000000000000000000" pitchFamily="2" charset="2"/>
              <a:buChar char="§"/>
            </a:pPr>
            <a:r>
              <a:rPr lang="en-US" sz="1400" dirty="0">
                <a:latin typeface="Arial" panose="020B0604020202020204" pitchFamily="34" charset="0"/>
                <a:cs typeface="Arial" panose="020B0604020202020204" pitchFamily="34" charset="0"/>
              </a:rPr>
              <a:t>Admissions, Enrollment, Degrees Conferred, Employment, Demographics, Class Sizes</a:t>
            </a:r>
          </a:p>
          <a:p>
            <a:pPr marL="6350" lvl="1" indent="0">
              <a:spcBef>
                <a:spcPts val="0"/>
              </a:spcBef>
              <a:buNone/>
            </a:pPr>
            <a:endParaRPr lang="en-US" sz="1400" dirty="0">
              <a:latin typeface="Arial" panose="020B0604020202020204" pitchFamily="34" charset="0"/>
              <a:cs typeface="Arial" panose="020B0604020202020204" pitchFamily="34" charset="0"/>
            </a:endParaRPr>
          </a:p>
          <a:p>
            <a:pPr marL="0" indent="0">
              <a:spcBef>
                <a:spcPts val="0"/>
              </a:spcBef>
              <a:buNone/>
            </a:pPr>
            <a:r>
              <a:rPr lang="en-US" sz="1600" b="1" dirty="0">
                <a:latin typeface="Arial" panose="020B0604020202020204" pitchFamily="34" charset="0"/>
                <a:cs typeface="Arial" panose="020B0604020202020204" pitchFamily="34" charset="0"/>
              </a:rPr>
              <a:t>Programs</a:t>
            </a:r>
          </a:p>
          <a:p>
            <a:pPr lvl="1">
              <a:spcBef>
                <a:spcPts val="0"/>
              </a:spcBef>
              <a:buFont typeface="Wingdings" panose="05000000000000000000" pitchFamily="2" charset="2"/>
              <a:buChar char="§"/>
            </a:pPr>
            <a:r>
              <a:rPr lang="en-US" sz="1400" dirty="0">
                <a:latin typeface="Arial" panose="020B0604020202020204" pitchFamily="34" charset="0"/>
                <a:cs typeface="Arial" panose="020B0604020202020204" pitchFamily="34" charset="0"/>
              </a:rPr>
              <a:t>Education Levels, Degree Titles, Delivery Methods</a:t>
            </a:r>
          </a:p>
          <a:p>
            <a:pPr marL="6350" lvl="1" indent="0">
              <a:spcBef>
                <a:spcPts val="0"/>
              </a:spcBef>
              <a:buNone/>
            </a:pPr>
            <a:endParaRPr lang="en-US" sz="1400" dirty="0">
              <a:latin typeface="Arial" panose="020B0604020202020204" pitchFamily="34" charset="0"/>
              <a:cs typeface="Arial" panose="020B0604020202020204" pitchFamily="34" charset="0"/>
            </a:endParaRPr>
          </a:p>
          <a:p>
            <a:pPr marL="0" indent="0">
              <a:spcBef>
                <a:spcPts val="0"/>
              </a:spcBef>
              <a:buNone/>
            </a:pPr>
            <a:r>
              <a:rPr lang="en-US" sz="1600" b="1" dirty="0">
                <a:latin typeface="Arial" panose="020B0604020202020204" pitchFamily="34" charset="0"/>
                <a:cs typeface="Arial" panose="020B0604020202020204" pitchFamily="34" charset="0"/>
              </a:rPr>
              <a:t>Faculty, Administrators, Staff</a:t>
            </a:r>
          </a:p>
          <a:p>
            <a:pPr lvl="1">
              <a:spcBef>
                <a:spcPts val="0"/>
              </a:spcBef>
              <a:buFont typeface="Wingdings" panose="05000000000000000000" pitchFamily="2" charset="2"/>
              <a:buChar char="§"/>
            </a:pPr>
            <a:r>
              <a:rPr lang="en-US" sz="1400" dirty="0">
                <a:latin typeface="Arial" panose="020B0604020202020204" pitchFamily="34" charset="0"/>
                <a:cs typeface="Arial" panose="020B0604020202020204" pitchFamily="34" charset="0"/>
              </a:rPr>
              <a:t>Demographics, Numbers Employed, Teaching Loads, Compensation and Salary data (aggregated)</a:t>
            </a:r>
          </a:p>
          <a:p>
            <a:pPr marL="6350" lvl="1" indent="0">
              <a:spcBef>
                <a:spcPts val="0"/>
              </a:spcBef>
              <a:buNone/>
            </a:pPr>
            <a:endParaRPr lang="en-US" sz="1400" dirty="0">
              <a:latin typeface="Arial" panose="020B0604020202020204" pitchFamily="34" charset="0"/>
              <a:cs typeface="Arial" panose="020B0604020202020204" pitchFamily="34" charset="0"/>
            </a:endParaRPr>
          </a:p>
          <a:p>
            <a:pPr marL="0" indent="0">
              <a:spcBef>
                <a:spcPts val="0"/>
              </a:spcBef>
              <a:buNone/>
            </a:pPr>
            <a:r>
              <a:rPr lang="en-US" sz="1600" b="1" dirty="0">
                <a:latin typeface="Arial" panose="020B0604020202020204" pitchFamily="34" charset="0"/>
                <a:cs typeface="Arial" panose="020B0604020202020204" pitchFamily="34" charset="0"/>
              </a:rPr>
              <a:t>General Institution Data</a:t>
            </a:r>
          </a:p>
          <a:p>
            <a:pPr lvl="1">
              <a:spcBef>
                <a:spcPts val="0"/>
              </a:spcBef>
              <a:buFont typeface="Wingdings" panose="05000000000000000000" pitchFamily="2" charset="2"/>
              <a:buChar char="§"/>
            </a:pPr>
            <a:r>
              <a:rPr lang="en-US" sz="1400" dirty="0">
                <a:latin typeface="Arial" panose="020B0604020202020204" pitchFamily="34" charset="0"/>
                <a:cs typeface="Arial" panose="020B0604020202020204" pitchFamily="34" charset="0"/>
              </a:rPr>
              <a:t>Institutional Control (Public vs. Private), Accreditation Status, Location, Mission and Research Priorities, Operating Budgets, Endowments, Uses and Sources of Funds, Effective Practices, Partnerships and Collaborations (Existing &amp; Desired)</a:t>
            </a:r>
          </a:p>
          <a:p>
            <a:endParaRPr lang="en-US" sz="12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5526561" y="638615"/>
            <a:ext cx="3028510" cy="4782173"/>
          </a:xfrm>
          <a:prstGeom prst="rect">
            <a:avLst/>
          </a:prstGeom>
        </p:spPr>
      </p:pic>
      <p:pic>
        <p:nvPicPr>
          <p:cNvPr id="6" name="Picture 5"/>
          <p:cNvPicPr>
            <a:picLocks noChangeAspect="1"/>
          </p:cNvPicPr>
          <p:nvPr/>
        </p:nvPicPr>
        <p:blipFill rotWithShape="1">
          <a:blip r:embed="rId4"/>
          <a:srcRect t="17894" b="11706"/>
          <a:stretch/>
        </p:blipFill>
        <p:spPr>
          <a:xfrm>
            <a:off x="321064" y="718342"/>
            <a:ext cx="2249858" cy="430913"/>
          </a:xfrm>
          <a:prstGeom prst="rect">
            <a:avLst/>
          </a:prstGeom>
        </p:spPr>
      </p:pic>
      <p:sp>
        <p:nvSpPr>
          <p:cNvPr id="4" name="Slide Number Placeholder 3"/>
          <p:cNvSpPr>
            <a:spLocks noGrp="1"/>
          </p:cNvSpPr>
          <p:nvPr>
            <p:ph type="sldNum" sz="quarter" idx="12"/>
          </p:nvPr>
        </p:nvSpPr>
        <p:spPr/>
        <p:txBody>
          <a:bodyPr/>
          <a:lstStyle/>
          <a:p>
            <a:fld id="{43851D05-810F-F24D-9D4E-8FDFEBA592E2}" type="slidenum">
              <a:rPr lang="en-US" smtClean="0"/>
              <a:t>16</a:t>
            </a:fld>
            <a:endParaRPr lang="en-US"/>
          </a:p>
        </p:txBody>
      </p:sp>
    </p:spTree>
    <p:extLst>
      <p:ext uri="{BB962C8B-B14F-4D97-AF65-F5344CB8AC3E}">
        <p14:creationId xmlns:p14="http://schemas.microsoft.com/office/powerpoint/2010/main" val="289626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hidden"/>
                                      </p:to>
                                    </p:set>
                                  </p:childTnLst>
                                </p:cTn>
                              </p:par>
                              <p:par>
                                <p:cTn id="23" presetID="35" presetClass="path" presetSubtype="0" accel="50000" decel="50000" fill="hold" nodeType="withEffect">
                                  <p:stCondLst>
                                    <p:cond delay="0"/>
                                  </p:stCondLst>
                                  <p:childTnLst>
                                    <p:animMotion origin="layout" path="M 4.72222E-6 3.33333E-6 L -0.25 3.33333E-6 " pathEditMode="relative" rAng="0" ptsTypes="AA">
                                      <p:cBhvr>
                                        <p:cTn id="24" dur="2000" fill="hold"/>
                                        <p:tgtEl>
                                          <p:spTgt spid="7"/>
                                        </p:tgtEl>
                                        <p:attrNameLst>
                                          <p:attrName>ppt_x</p:attrName>
                                          <p:attrName>ppt_y</p:attrName>
                                        </p:attrNameLst>
                                      </p:cBhvr>
                                      <p:rCtr x="-12500" y="0"/>
                                    </p:animMotion>
                                  </p:childTnLst>
                                </p:cTn>
                              </p:par>
                              <p:par>
                                <p:cTn id="25" presetID="6" presetClass="emph" presetSubtype="0" fill="hold" nodeType="withEffect">
                                  <p:stCondLst>
                                    <p:cond delay="0"/>
                                  </p:stCondLst>
                                  <p:childTnLst>
                                    <p:animScale>
                                      <p:cBhvr>
                                        <p:cTn id="2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00946" y="1420838"/>
            <a:ext cx="6048100" cy="4642046"/>
          </a:xfrm>
          <a:prstGeom prst="rect">
            <a:avLst/>
          </a:prstGeom>
        </p:spPr>
      </p:pic>
      <p:sp>
        <p:nvSpPr>
          <p:cNvPr id="7" name="TextBox 6"/>
          <p:cNvSpPr txBox="1"/>
          <p:nvPr/>
        </p:nvSpPr>
        <p:spPr>
          <a:xfrm>
            <a:off x="413083" y="745777"/>
            <a:ext cx="5358063" cy="553998"/>
          </a:xfrm>
          <a:prstGeom prst="rect">
            <a:avLst/>
          </a:prstGeom>
          <a:noFill/>
        </p:spPr>
        <p:txBody>
          <a:bodyPr wrap="square" rtlCol="0">
            <a:spAutoFit/>
          </a:bodyPr>
          <a:lstStyle/>
          <a:p>
            <a:r>
              <a:rPr lang="en-US" sz="3000" b="1" err="1">
                <a:solidFill>
                  <a:schemeClr val="tx2"/>
                </a:solidFill>
                <a:latin typeface="+mj-lt"/>
              </a:rPr>
              <a:t>BizEd</a:t>
            </a:r>
            <a:r>
              <a:rPr lang="en-US" sz="3000" b="1">
                <a:solidFill>
                  <a:schemeClr val="tx2"/>
                </a:solidFill>
                <a:latin typeface="+mj-lt"/>
              </a:rPr>
              <a:t> Magazine</a:t>
            </a:r>
          </a:p>
        </p:txBody>
      </p:sp>
      <p:sp>
        <p:nvSpPr>
          <p:cNvPr id="3" name="Slide Number Placeholder 2"/>
          <p:cNvSpPr>
            <a:spLocks noGrp="1"/>
          </p:cNvSpPr>
          <p:nvPr>
            <p:ph type="sldNum" sz="quarter" idx="12"/>
          </p:nvPr>
        </p:nvSpPr>
        <p:spPr/>
        <p:txBody>
          <a:bodyPr/>
          <a:lstStyle/>
          <a:p>
            <a:fld id="{43851D05-810F-F24D-9D4E-8FDFEBA592E2}" type="slidenum">
              <a:rPr lang="en-US" smtClean="0"/>
              <a:t>17</a:t>
            </a:fld>
            <a:endParaRPr lang="en-US"/>
          </a:p>
        </p:txBody>
      </p:sp>
    </p:spTree>
    <p:extLst>
      <p:ext uri="{BB962C8B-B14F-4D97-AF65-F5344CB8AC3E}">
        <p14:creationId xmlns:p14="http://schemas.microsoft.com/office/powerpoint/2010/main" val="3330884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019" y="2213113"/>
            <a:ext cx="7649351" cy="902596"/>
          </a:xfrm>
        </p:spPr>
        <p:txBody>
          <a:bodyPr>
            <a:normAutofit/>
          </a:bodyPr>
          <a:lstStyle/>
          <a:p>
            <a:pPr algn="ctr"/>
            <a:r>
              <a:rPr lang="en-US" sz="3200" dirty="0"/>
              <a:t>Accreditation</a:t>
            </a:r>
            <a:endParaRPr lang="en-US" dirty="0"/>
          </a:p>
        </p:txBody>
      </p:sp>
      <p:sp>
        <p:nvSpPr>
          <p:cNvPr id="3" name="Slide Number Placeholder 2"/>
          <p:cNvSpPr>
            <a:spLocks noGrp="1"/>
          </p:cNvSpPr>
          <p:nvPr>
            <p:ph type="sldNum" sz="quarter" idx="12"/>
          </p:nvPr>
        </p:nvSpPr>
        <p:spPr/>
        <p:txBody>
          <a:bodyPr/>
          <a:lstStyle/>
          <a:p>
            <a:fld id="{43851D05-810F-F24D-9D4E-8FDFEBA592E2}" type="slidenum">
              <a:rPr lang="en-US" smtClean="0"/>
              <a:pPr/>
              <a:t>18</a:t>
            </a:fld>
            <a:endParaRPr lang="en-US"/>
          </a:p>
        </p:txBody>
      </p:sp>
    </p:spTree>
    <p:extLst>
      <p:ext uri="{BB962C8B-B14F-4D97-AF65-F5344CB8AC3E}">
        <p14:creationId xmlns:p14="http://schemas.microsoft.com/office/powerpoint/2010/main" val="672030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19"/>
            <a:ext cx="8229600" cy="1225899"/>
          </a:xfrm>
        </p:spPr>
        <p:txBody>
          <a:bodyPr/>
          <a:lstStyle/>
          <a:p>
            <a:pPr>
              <a:defRPr/>
            </a:pPr>
            <a:r>
              <a:rPr lang="en-US"/>
              <a:t>AACSB Accreditation Philosophy</a:t>
            </a:r>
          </a:p>
        </p:txBody>
      </p:sp>
      <p:sp>
        <p:nvSpPr>
          <p:cNvPr id="3" name="Content Placeholder 2"/>
          <p:cNvSpPr>
            <a:spLocks noGrp="1"/>
          </p:cNvSpPr>
          <p:nvPr>
            <p:ph idx="1"/>
          </p:nvPr>
        </p:nvSpPr>
        <p:spPr>
          <a:xfrm>
            <a:off x="559558" y="1464113"/>
            <a:ext cx="8024884" cy="4351338"/>
          </a:xfrm>
        </p:spPr>
        <p:txBody>
          <a:bodyPr vert="horz" lIns="0" tIns="0" rIns="0" bIns="0" rtlCol="0" anchor="t">
            <a:noAutofit/>
          </a:bodyPr>
          <a:lstStyle/>
          <a:p>
            <a:pPr>
              <a:spcBef>
                <a:spcPts val="1200"/>
              </a:spcBef>
              <a:defRPr/>
            </a:pPr>
            <a:r>
              <a:rPr lang="en-US" sz="2200" dirty="0"/>
              <a:t>Mission-driven</a:t>
            </a:r>
          </a:p>
          <a:p>
            <a:pPr>
              <a:spcBef>
                <a:spcPts val="1200"/>
              </a:spcBef>
              <a:defRPr/>
            </a:pPr>
            <a:r>
              <a:rPr lang="en-US" sz="2200" dirty="0"/>
              <a:t>Standards are guidelines, not a </a:t>
            </a:r>
            <a:r>
              <a:rPr lang="en-US" sz="2200" dirty="0" smtClean="0"/>
              <a:t>checklist. Diversity expected</a:t>
            </a:r>
            <a:endParaRPr lang="en-US" sz="2200" dirty="0">
              <a:cs typeface="Arial"/>
            </a:endParaRPr>
          </a:p>
          <a:p>
            <a:pPr>
              <a:spcBef>
                <a:spcPts val="1200"/>
              </a:spcBef>
              <a:defRPr/>
            </a:pPr>
            <a:r>
              <a:rPr lang="en-US" sz="2200" dirty="0"/>
              <a:t>Emphasis on high quality and continuous improvement</a:t>
            </a:r>
            <a:endParaRPr lang="en-US" sz="2200" dirty="0">
              <a:cs typeface="Arial"/>
            </a:endParaRPr>
          </a:p>
          <a:p>
            <a:pPr>
              <a:spcBef>
                <a:spcPts val="1200"/>
              </a:spcBef>
              <a:defRPr/>
            </a:pPr>
            <a:r>
              <a:rPr lang="en-US" sz="2200" dirty="0"/>
              <a:t>Internal self-assessment &amp; External peer review: Reviewers are business school leaders, trained and knowledgeable on accreditation standards and processes</a:t>
            </a:r>
            <a:endParaRPr lang="en-US" dirty="0"/>
          </a:p>
          <a:p>
            <a:pPr>
              <a:spcBef>
                <a:spcPts val="1200"/>
              </a:spcBef>
              <a:defRPr/>
            </a:pPr>
            <a:r>
              <a:rPr lang="en-US" sz="2200" dirty="0"/>
              <a:t>3 themes:</a:t>
            </a:r>
            <a:endParaRPr lang="en-US" dirty="0">
              <a:cs typeface="Arial"/>
            </a:endParaRPr>
          </a:p>
        </p:txBody>
      </p:sp>
      <p:pic>
        <p:nvPicPr>
          <p:cNvPr id="6" name="Picture 2">
            <a:extLst>
              <a:ext uri="{FF2B5EF4-FFF2-40B4-BE49-F238E27FC236}">
                <a16:creationId xmlns:a16="http://schemas.microsoft.com/office/drawing/2014/main" id="{975488F3-895D-464F-8C5F-8850A10D74E2}"/>
              </a:ext>
            </a:extLst>
          </p:cNvPr>
          <p:cNvPicPr>
            <a:picLocks noChangeAspect="1"/>
          </p:cNvPicPr>
          <p:nvPr/>
        </p:nvPicPr>
        <p:blipFill>
          <a:blip r:embed="rId3"/>
          <a:stretch>
            <a:fillRect/>
          </a:stretch>
        </p:blipFill>
        <p:spPr>
          <a:xfrm>
            <a:off x="7792611" y="238214"/>
            <a:ext cx="839597" cy="1180683"/>
          </a:xfrm>
          <a:prstGeom prst="rect">
            <a:avLst/>
          </a:prstGeom>
        </p:spPr>
      </p:pic>
      <p:graphicFrame>
        <p:nvGraphicFramePr>
          <p:cNvPr id="15" name="Diagram 14"/>
          <p:cNvGraphicFramePr/>
          <p:nvPr>
            <p:extLst>
              <p:ext uri="{D42A27DB-BD31-4B8C-83A1-F6EECF244321}">
                <p14:modId xmlns:p14="http://schemas.microsoft.com/office/powerpoint/2010/main" val="1195468094"/>
              </p:ext>
            </p:extLst>
          </p:nvPr>
        </p:nvGraphicFramePr>
        <p:xfrm>
          <a:off x="2398469" y="3980651"/>
          <a:ext cx="3432884" cy="27048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63921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539921"/>
            <a:ext cx="8229600" cy="842981"/>
          </a:xfrm>
          <a:prstGeom prst="rect">
            <a:avLst/>
          </a:prstGeom>
        </p:spPr>
        <p:txBody>
          <a:bodyPr vert="horz" lIns="0" tIns="0" rIns="0" bIns="0" rtlCol="0" anchor="ctr" anchorCtr="0">
            <a:norm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r>
              <a:rPr lang="en-US"/>
              <a:t>Inspiring Transformation</a:t>
            </a:r>
          </a:p>
        </p:txBody>
      </p:sp>
      <p:sp>
        <p:nvSpPr>
          <p:cNvPr id="6" name="Content Placeholder 2"/>
          <p:cNvSpPr>
            <a:spLocks noGrp="1"/>
          </p:cNvSpPr>
          <p:nvPr>
            <p:ph idx="1"/>
          </p:nvPr>
        </p:nvSpPr>
        <p:spPr>
          <a:xfrm>
            <a:off x="2639276" y="1504245"/>
            <a:ext cx="5181600" cy="1080090"/>
          </a:xfrm>
        </p:spPr>
        <p:txBody>
          <a:bodyPr>
            <a:normAutofit/>
          </a:bodyPr>
          <a:lstStyle/>
          <a:p>
            <a:pPr marL="0" indent="0">
              <a:buNone/>
            </a:pPr>
            <a:r>
              <a:rPr lang="en-US" sz="2000" b="1">
                <a:solidFill>
                  <a:schemeClr val="tx2"/>
                </a:solidFill>
                <a:latin typeface="Arial" charset="0"/>
              </a:rPr>
              <a:t>Mission</a:t>
            </a:r>
          </a:p>
          <a:p>
            <a:pPr marL="0" indent="0">
              <a:buNone/>
            </a:pPr>
            <a:r>
              <a:rPr lang="en-US" sz="2000"/>
              <a:t>We foster engagement, accelerate innovation, and amplify impact in business education.</a:t>
            </a:r>
          </a:p>
          <a:p>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0678" t="13333" r="71909" b="68705"/>
          <a:stretch/>
        </p:blipFill>
        <p:spPr>
          <a:xfrm>
            <a:off x="1032544" y="1406230"/>
            <a:ext cx="1584960" cy="1231860"/>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6752" t="13333" r="55358" b="70129"/>
          <a:stretch/>
        </p:blipFill>
        <p:spPr>
          <a:xfrm>
            <a:off x="1010773" y="2828924"/>
            <a:ext cx="1628503" cy="1134121"/>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47204" t="13206" r="39322" b="70003"/>
          <a:stretch/>
        </p:blipFill>
        <p:spPr>
          <a:xfrm>
            <a:off x="1192695" y="4153879"/>
            <a:ext cx="1265451" cy="1188119"/>
          </a:xfrm>
          <a:prstGeom prst="rect">
            <a:avLst/>
          </a:prstGeom>
        </p:spPr>
      </p:pic>
      <p:sp>
        <p:nvSpPr>
          <p:cNvPr id="10" name="Content Placeholder 2"/>
          <p:cNvSpPr txBox="1">
            <a:spLocks/>
          </p:cNvSpPr>
          <p:nvPr/>
        </p:nvSpPr>
        <p:spPr>
          <a:xfrm>
            <a:off x="2639276" y="2875580"/>
            <a:ext cx="5390026" cy="1010328"/>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600"/>
              </a:spcBef>
              <a:buFont typeface="Wingdings" charset="2"/>
              <a:buChar char="§"/>
              <a:defRPr sz="2400" kern="1200">
                <a:solidFill>
                  <a:schemeClr val="tx1"/>
                </a:solidFill>
                <a:latin typeface="+mn-lt"/>
                <a:ea typeface="+mn-ea"/>
                <a:cs typeface="+mn-cs"/>
              </a:defRPr>
            </a:lvl1pPr>
            <a:lvl2pPr marL="230188" indent="-223838" algn="l" defTabSz="914400" rtl="0" eaLnBrk="1" latinLnBrk="0" hangingPunct="1">
              <a:lnSpc>
                <a:spcPct val="100000"/>
              </a:lnSpc>
              <a:spcBef>
                <a:spcPts val="600"/>
              </a:spcBef>
              <a:buFont typeface="Wingdings" charset="2"/>
              <a:buChar char="§"/>
              <a:tabLst/>
              <a:defRPr sz="2000" kern="1200">
                <a:solidFill>
                  <a:schemeClr val="tx1"/>
                </a:solidFill>
                <a:latin typeface="+mn-lt"/>
                <a:ea typeface="+mn-ea"/>
                <a:cs typeface="+mn-cs"/>
              </a:defRPr>
            </a:lvl2pPr>
            <a:lvl3pPr marL="460375" indent="-223838" algn="l" defTabSz="914400" rtl="0" eaLnBrk="1" latinLnBrk="0" hangingPunct="1">
              <a:lnSpc>
                <a:spcPct val="100000"/>
              </a:lnSpc>
              <a:spcBef>
                <a:spcPts val="900"/>
              </a:spcBef>
              <a:buFont typeface="Wingdings" charset="2"/>
              <a:buChar char="§"/>
              <a:tabLst/>
              <a:defRPr sz="1600" kern="1200">
                <a:solidFill>
                  <a:schemeClr val="tx1"/>
                </a:solidFill>
                <a:latin typeface="+mn-lt"/>
                <a:ea typeface="+mn-ea"/>
                <a:cs typeface="+mn-cs"/>
              </a:defRPr>
            </a:lvl3pPr>
            <a:lvl4pPr marL="746125" indent="-230188" algn="l" defTabSz="914400" rtl="0" eaLnBrk="1" latinLnBrk="0" hangingPunct="1">
              <a:lnSpc>
                <a:spcPct val="100000"/>
              </a:lnSpc>
              <a:spcBef>
                <a:spcPts val="500"/>
              </a:spcBef>
              <a:buFont typeface="Wingdings" charset="2"/>
              <a:buChar char="§"/>
              <a:tabLst/>
              <a:defRPr sz="1400" kern="1200">
                <a:solidFill>
                  <a:schemeClr val="tx1"/>
                </a:solidFill>
                <a:latin typeface="+mn-lt"/>
                <a:ea typeface="+mn-ea"/>
                <a:cs typeface="+mn-cs"/>
              </a:defRPr>
            </a:lvl4pPr>
            <a:lvl5pPr marL="977900" indent="-225425" algn="l" defTabSz="914400" rtl="0" eaLnBrk="1" latinLnBrk="0" hangingPunct="1">
              <a:lnSpc>
                <a:spcPct val="100000"/>
              </a:lnSpc>
              <a:spcBef>
                <a:spcPts val="500"/>
              </a:spcBef>
              <a:buFont typeface="Wingdings" charset="2"/>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charset="2"/>
              <a:buNone/>
            </a:pPr>
            <a:r>
              <a:rPr lang="en-US" sz="2000" b="1">
                <a:solidFill>
                  <a:schemeClr val="tx2"/>
                </a:solidFill>
                <a:latin typeface="Arial" charset="0"/>
              </a:rPr>
              <a:t>Vision</a:t>
            </a:r>
          </a:p>
          <a:p>
            <a:pPr marL="0" indent="0">
              <a:buFont typeface="Wingdings" charset="2"/>
              <a:buNone/>
            </a:pPr>
            <a:r>
              <a:rPr lang="en-US" sz="2000"/>
              <a:t>Transforming business education for global prosperity.</a:t>
            </a:r>
          </a:p>
          <a:p>
            <a:endParaRPr lang="en-US" sz="2000"/>
          </a:p>
        </p:txBody>
      </p:sp>
      <p:sp>
        <p:nvSpPr>
          <p:cNvPr id="11" name="Content Placeholder 2"/>
          <p:cNvSpPr txBox="1">
            <a:spLocks/>
          </p:cNvSpPr>
          <p:nvPr/>
        </p:nvSpPr>
        <p:spPr>
          <a:xfrm>
            <a:off x="2617504" y="4229764"/>
            <a:ext cx="5668702" cy="1305106"/>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600"/>
              </a:spcBef>
              <a:buFont typeface="Wingdings" charset="2"/>
              <a:buChar char="§"/>
              <a:defRPr sz="2400" kern="1200">
                <a:solidFill>
                  <a:schemeClr val="tx1"/>
                </a:solidFill>
                <a:latin typeface="+mn-lt"/>
                <a:ea typeface="+mn-ea"/>
                <a:cs typeface="+mn-cs"/>
              </a:defRPr>
            </a:lvl1pPr>
            <a:lvl2pPr marL="230188" indent="-223838" algn="l" defTabSz="914400" rtl="0" eaLnBrk="1" latinLnBrk="0" hangingPunct="1">
              <a:lnSpc>
                <a:spcPct val="100000"/>
              </a:lnSpc>
              <a:spcBef>
                <a:spcPts val="600"/>
              </a:spcBef>
              <a:buFont typeface="Wingdings" charset="2"/>
              <a:buChar char="§"/>
              <a:tabLst/>
              <a:defRPr sz="2000" kern="1200">
                <a:solidFill>
                  <a:schemeClr val="tx1"/>
                </a:solidFill>
                <a:latin typeface="+mn-lt"/>
                <a:ea typeface="+mn-ea"/>
                <a:cs typeface="+mn-cs"/>
              </a:defRPr>
            </a:lvl2pPr>
            <a:lvl3pPr marL="460375" indent="-223838" algn="l" defTabSz="914400" rtl="0" eaLnBrk="1" latinLnBrk="0" hangingPunct="1">
              <a:lnSpc>
                <a:spcPct val="100000"/>
              </a:lnSpc>
              <a:spcBef>
                <a:spcPts val="900"/>
              </a:spcBef>
              <a:buFont typeface="Wingdings" charset="2"/>
              <a:buChar char="§"/>
              <a:tabLst/>
              <a:defRPr sz="1600" kern="1200">
                <a:solidFill>
                  <a:schemeClr val="tx1"/>
                </a:solidFill>
                <a:latin typeface="+mn-lt"/>
                <a:ea typeface="+mn-ea"/>
                <a:cs typeface="+mn-cs"/>
              </a:defRPr>
            </a:lvl3pPr>
            <a:lvl4pPr marL="746125" indent="-230188" algn="l" defTabSz="914400" rtl="0" eaLnBrk="1" latinLnBrk="0" hangingPunct="1">
              <a:lnSpc>
                <a:spcPct val="100000"/>
              </a:lnSpc>
              <a:spcBef>
                <a:spcPts val="500"/>
              </a:spcBef>
              <a:buFont typeface="Wingdings" charset="2"/>
              <a:buChar char="§"/>
              <a:tabLst/>
              <a:defRPr sz="1400" kern="1200">
                <a:solidFill>
                  <a:schemeClr val="tx1"/>
                </a:solidFill>
                <a:latin typeface="+mn-lt"/>
                <a:ea typeface="+mn-ea"/>
                <a:cs typeface="+mn-cs"/>
              </a:defRPr>
            </a:lvl4pPr>
            <a:lvl5pPr marL="977900" indent="-225425" algn="l" defTabSz="914400" rtl="0" eaLnBrk="1" latinLnBrk="0" hangingPunct="1">
              <a:lnSpc>
                <a:spcPct val="100000"/>
              </a:lnSpc>
              <a:spcBef>
                <a:spcPts val="500"/>
              </a:spcBef>
              <a:buFont typeface="Wingdings" charset="2"/>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charset="2"/>
              <a:buNone/>
            </a:pPr>
            <a:r>
              <a:rPr lang="en-US" sz="2000" b="1">
                <a:solidFill>
                  <a:schemeClr val="tx2"/>
                </a:solidFill>
                <a:latin typeface="Arial" charset="0"/>
              </a:rPr>
              <a:t>Values</a:t>
            </a:r>
          </a:p>
          <a:p>
            <a:pPr marL="0" indent="0">
              <a:buFont typeface="Wingdings" charset="2"/>
              <a:buNone/>
            </a:pPr>
            <a:r>
              <a:rPr lang="en-US" sz="2000"/>
              <a:t>Quality • Inclusion and Diversity • Global Mindset </a:t>
            </a:r>
          </a:p>
          <a:p>
            <a:pPr marL="0" indent="0">
              <a:buFont typeface="Wingdings" charset="2"/>
              <a:buNone/>
            </a:pPr>
            <a:r>
              <a:rPr lang="en-US" sz="2000"/>
              <a:t>• Ethics • Social Responsibility • Community</a:t>
            </a:r>
          </a:p>
          <a:p>
            <a:endParaRPr lang="en-US" sz="2000"/>
          </a:p>
        </p:txBody>
      </p:sp>
      <p:sp>
        <p:nvSpPr>
          <p:cNvPr id="3" name="Slide Number Placeholder 2"/>
          <p:cNvSpPr>
            <a:spLocks noGrp="1"/>
          </p:cNvSpPr>
          <p:nvPr>
            <p:ph type="sldNum" sz="quarter" idx="12"/>
          </p:nvPr>
        </p:nvSpPr>
        <p:spPr/>
        <p:txBody>
          <a:bodyPr/>
          <a:lstStyle/>
          <a:p>
            <a:fld id="{43851D05-810F-F24D-9D4E-8FDFEBA592E2}" type="slidenum">
              <a:rPr lang="en-US" smtClean="0"/>
              <a:t>2</a:t>
            </a:fld>
            <a:endParaRPr lang="en-US"/>
          </a:p>
        </p:txBody>
      </p:sp>
    </p:spTree>
    <p:extLst>
      <p:ext uri="{BB962C8B-B14F-4D97-AF65-F5344CB8AC3E}">
        <p14:creationId xmlns:p14="http://schemas.microsoft.com/office/powerpoint/2010/main" val="884996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1948" y="3114675"/>
            <a:ext cx="8053388" cy="748647"/>
          </a:xfrm>
        </p:spPr>
        <p:txBody>
          <a:bodyPr>
            <a:normAutofit/>
          </a:bodyPr>
          <a:lstStyle/>
          <a:p>
            <a:pPr>
              <a:defRPr/>
            </a:pPr>
            <a:r>
              <a:rPr lang="en-US"/>
              <a:t>Initial Accreditation Process </a:t>
            </a:r>
          </a:p>
        </p:txBody>
      </p:sp>
      <p:sp>
        <p:nvSpPr>
          <p:cNvPr id="3" name="Footer Placeholder 2"/>
          <p:cNvSpPr>
            <a:spLocks noGrp="1"/>
          </p:cNvSpPr>
          <p:nvPr>
            <p:ph type="ftr" sz="quarter" idx="11"/>
          </p:nvPr>
        </p:nvSpPr>
        <p:spPr/>
        <p:txBody>
          <a:bodyPr/>
          <a:lstStyle/>
          <a:p>
            <a:r>
              <a:rPr lang="en-US"/>
              <a:t>Copyright 2018. Do not copy without the written consent of AACSB</a:t>
            </a:r>
          </a:p>
        </p:txBody>
      </p:sp>
    </p:spTree>
    <p:extLst>
      <p:ext uri="{BB962C8B-B14F-4D97-AF65-F5344CB8AC3E}">
        <p14:creationId xmlns:p14="http://schemas.microsoft.com/office/powerpoint/2010/main" val="13716265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Multiple Levels of Peer Review</a:t>
            </a:r>
          </a:p>
        </p:txBody>
      </p:sp>
      <p:sp>
        <p:nvSpPr>
          <p:cNvPr id="3" name="Content Placeholder 2"/>
          <p:cNvSpPr>
            <a:spLocks noGrp="1"/>
          </p:cNvSpPr>
          <p:nvPr>
            <p:ph idx="1"/>
          </p:nvPr>
        </p:nvSpPr>
        <p:spPr/>
        <p:txBody>
          <a:bodyPr/>
          <a:lstStyle/>
          <a:p>
            <a:pPr marL="457200" indent="-457200">
              <a:buFont typeface="+mj-lt"/>
              <a:buAutoNum type="arabicPeriod"/>
            </a:pPr>
            <a:r>
              <a:rPr lang="en-US" b="1"/>
              <a:t>Operating Committees – </a:t>
            </a:r>
          </a:p>
          <a:p>
            <a:pPr lvl="3"/>
            <a:r>
              <a:rPr lang="en-US" sz="2000" b="1"/>
              <a:t>Initial Accreditation Committee (IAC)</a:t>
            </a:r>
          </a:p>
          <a:p>
            <a:pPr lvl="3"/>
            <a:r>
              <a:rPr lang="en-US" sz="2000"/>
              <a:t>Continuous Improvement Review Committee (CIRC)</a:t>
            </a:r>
          </a:p>
          <a:p>
            <a:pPr lvl="3"/>
            <a:r>
              <a:rPr lang="en-US" sz="2000"/>
              <a:t>Accounting Accreditation Committee (AAC)</a:t>
            </a:r>
          </a:p>
          <a:p>
            <a:pPr marL="457200" indent="-457200">
              <a:buFont typeface="+mj-lt"/>
              <a:buAutoNum type="arabicPeriod"/>
            </a:pPr>
            <a:r>
              <a:rPr lang="en-US" b="1"/>
              <a:t>Mentor</a:t>
            </a:r>
            <a:r>
              <a:rPr lang="en-US"/>
              <a:t> for initial accreditation</a:t>
            </a:r>
          </a:p>
          <a:p>
            <a:pPr marL="457200" indent="-457200">
              <a:buFont typeface="+mj-lt"/>
              <a:buAutoNum type="arabicPeriod"/>
            </a:pPr>
            <a:r>
              <a:rPr lang="en-US" b="1"/>
              <a:t>Peer Review Team </a:t>
            </a:r>
            <a:r>
              <a:rPr lang="en-US"/>
              <a:t>– 3 members: PRT Chair &amp; 2 other members</a:t>
            </a:r>
          </a:p>
          <a:p>
            <a:endParaRPr lang="en-US"/>
          </a:p>
        </p:txBody>
      </p:sp>
      <p:sp>
        <p:nvSpPr>
          <p:cNvPr id="6" name="Footer Placeholder 5"/>
          <p:cNvSpPr>
            <a:spLocks noGrp="1"/>
          </p:cNvSpPr>
          <p:nvPr>
            <p:ph type="ftr" sz="quarter" idx="11"/>
          </p:nvPr>
        </p:nvSpPr>
        <p:spPr/>
        <p:txBody>
          <a:bodyPr/>
          <a:lstStyle/>
          <a:p>
            <a:r>
              <a:rPr lang="en-US"/>
              <a:t>Copyright 2018. Do not copy without the written consent of AACSB</a:t>
            </a:r>
          </a:p>
        </p:txBody>
      </p:sp>
    </p:spTree>
    <p:extLst>
      <p:ext uri="{BB962C8B-B14F-4D97-AF65-F5344CB8AC3E}">
        <p14:creationId xmlns:p14="http://schemas.microsoft.com/office/powerpoint/2010/main" val="27347080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a:t>Initial Accreditation Process</a:t>
            </a:r>
          </a:p>
        </p:txBody>
      </p:sp>
      <p:graphicFrame>
        <p:nvGraphicFramePr>
          <p:cNvPr id="5" name="Diagram 5">
            <a:extLst>
              <a:ext uri="{FF2B5EF4-FFF2-40B4-BE49-F238E27FC236}">
                <a16:creationId xmlns:a16="http://schemas.microsoft.com/office/drawing/2014/main" id="{56EC6386-5F28-4773-81DF-82CE2B6E7A9F}"/>
              </a:ext>
            </a:extLst>
          </p:cNvPr>
          <p:cNvGraphicFramePr>
            <a:graphicFrameLocks noGrp="1"/>
          </p:cNvGraphicFramePr>
          <p:nvPr>
            <p:ph idx="1"/>
            <p:extLst/>
          </p:nvPr>
        </p:nvGraphicFramePr>
        <p:xfrm>
          <a:off x="330194" y="-480090"/>
          <a:ext cx="8413845" cy="9509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4" name="Group 23"/>
          <p:cNvGrpSpPr/>
          <p:nvPr/>
        </p:nvGrpSpPr>
        <p:grpSpPr>
          <a:xfrm>
            <a:off x="2647461" y="4945039"/>
            <a:ext cx="3798277" cy="646463"/>
            <a:chOff x="2790092" y="4251206"/>
            <a:chExt cx="3798277" cy="733936"/>
          </a:xfrm>
        </p:grpSpPr>
        <p:sp>
          <p:nvSpPr>
            <p:cNvPr id="2" name="Notched Right Arrow 1"/>
            <p:cNvSpPr/>
            <p:nvPr/>
          </p:nvSpPr>
          <p:spPr>
            <a:xfrm>
              <a:off x="2790092" y="4407120"/>
              <a:ext cx="3798277" cy="578022"/>
            </a:xfrm>
            <a:prstGeom prst="notch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Chevron 6"/>
            <p:cNvSpPr/>
            <p:nvPr/>
          </p:nvSpPr>
          <p:spPr>
            <a:xfrm rot="5400000">
              <a:off x="3339026" y="4333723"/>
              <a:ext cx="445661" cy="28135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55659"/>
                </a:solidFill>
                <a:effectLst/>
                <a:uLnTx/>
                <a:uFillTx/>
                <a:latin typeface="Arial" panose="020B0604020202020204"/>
                <a:ea typeface="+mn-ea"/>
                <a:cs typeface="+mn-cs"/>
              </a:endParaRPr>
            </a:p>
          </p:txBody>
        </p:sp>
        <p:sp>
          <p:nvSpPr>
            <p:cNvPr id="9" name="Chevron 8"/>
            <p:cNvSpPr/>
            <p:nvPr/>
          </p:nvSpPr>
          <p:spPr>
            <a:xfrm rot="5400000">
              <a:off x="4550698" y="4333360"/>
              <a:ext cx="445661" cy="28135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55659"/>
                </a:solidFill>
                <a:effectLst/>
                <a:uLnTx/>
                <a:uFillTx/>
                <a:latin typeface="Arial" panose="020B0604020202020204"/>
                <a:ea typeface="+mn-ea"/>
                <a:cs typeface="+mn-cs"/>
              </a:endParaRPr>
            </a:p>
          </p:txBody>
        </p:sp>
      </p:grpSp>
      <p:sp>
        <p:nvSpPr>
          <p:cNvPr id="11" name="TextBox 10"/>
          <p:cNvSpPr txBox="1"/>
          <p:nvPr/>
        </p:nvSpPr>
        <p:spPr>
          <a:xfrm>
            <a:off x="3495721" y="5198453"/>
            <a:ext cx="295001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Arial" panose="020B0604020202020204"/>
                <a:ea typeface="+mn-ea"/>
                <a:cs typeface="+mn-cs"/>
              </a:rPr>
              <a:t>Ready for SER and Visit</a:t>
            </a:r>
          </a:p>
        </p:txBody>
      </p:sp>
      <p:sp>
        <p:nvSpPr>
          <p:cNvPr id="12" name="Chevron 11"/>
          <p:cNvSpPr/>
          <p:nvPr/>
        </p:nvSpPr>
        <p:spPr>
          <a:xfrm rot="5400000">
            <a:off x="5619739" y="5042957"/>
            <a:ext cx="445661" cy="28135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55659"/>
              </a:solidFill>
              <a:effectLst/>
              <a:uLnTx/>
              <a:uFillTx/>
              <a:latin typeface="Arial" panose="020B0604020202020204"/>
              <a:ea typeface="+mn-ea"/>
              <a:cs typeface="+mn-cs"/>
            </a:endParaRPr>
          </a:p>
        </p:txBody>
      </p:sp>
      <p:sp>
        <p:nvSpPr>
          <p:cNvPr id="17" name="TextBox 16"/>
          <p:cNvSpPr txBox="1"/>
          <p:nvPr/>
        </p:nvSpPr>
        <p:spPr>
          <a:xfrm>
            <a:off x="330194" y="2132839"/>
            <a:ext cx="2317267" cy="2769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Gap Analysis        </a:t>
            </a:r>
            <a:r>
              <a:rPr kumimoji="0" lang="en-US" sz="1200" b="0" i="0" u="none" strike="noStrike" kern="1200" cap="none" spc="0" normalizeH="0" noProof="0">
                <a:ln>
                  <a:noFill/>
                </a:ln>
                <a:solidFill>
                  <a:srgbClr val="FFFFFF"/>
                </a:solidFill>
                <a:effectLst/>
                <a:uLnTx/>
                <a:uFillTx/>
                <a:latin typeface="Arial" panose="020B0604020202020204"/>
                <a:ea typeface="+mn-ea"/>
                <a:cs typeface="+mn-cs"/>
              </a:rPr>
              <a:t>    </a:t>
            </a: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 </a:t>
            </a:r>
            <a:r>
              <a:rPr kumimoji="0" lang="en-US" sz="1200" b="0" i="0" u="none" strike="noStrike" kern="1200" cap="none" spc="0" normalizeH="0" baseline="0" noProof="0" err="1">
                <a:ln>
                  <a:noFill/>
                </a:ln>
                <a:solidFill>
                  <a:srgbClr val="FFFFFF"/>
                </a:solidFill>
                <a:effectLst/>
                <a:uLnTx/>
                <a:uFillTx/>
                <a:latin typeface="Arial" panose="020B0604020202020204"/>
                <a:ea typeface="+mn-ea"/>
                <a:cs typeface="+mn-cs"/>
              </a:rPr>
              <a:t>iSER</a:t>
            </a: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 </a:t>
            </a:r>
          </a:p>
        </p:txBody>
      </p:sp>
      <p:sp>
        <p:nvSpPr>
          <p:cNvPr id="18" name="TextBox 17"/>
          <p:cNvSpPr txBox="1"/>
          <p:nvPr/>
        </p:nvSpPr>
        <p:spPr>
          <a:xfrm>
            <a:off x="2647461" y="2132841"/>
            <a:ext cx="3696103" cy="276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55659"/>
                </a:solidFill>
                <a:effectLst/>
                <a:uLnTx/>
                <a:uFillTx/>
                <a:latin typeface="Arial" panose="020B0604020202020204"/>
                <a:ea typeface="+mn-ea"/>
                <a:cs typeface="+mn-cs"/>
              </a:rPr>
              <a:t>Closing Gaps / </a:t>
            </a:r>
            <a:r>
              <a:rPr kumimoji="0" lang="en-US" sz="1200" b="0" i="0" u="none" strike="noStrike" kern="1200" cap="none" spc="0" normalizeH="0" baseline="0" noProof="0" err="1">
                <a:ln>
                  <a:noFill/>
                </a:ln>
                <a:solidFill>
                  <a:srgbClr val="555659"/>
                </a:solidFill>
                <a:effectLst/>
                <a:uLnTx/>
                <a:uFillTx/>
                <a:latin typeface="Arial" panose="020B0604020202020204"/>
                <a:ea typeface="+mn-ea"/>
                <a:cs typeface="+mn-cs"/>
              </a:rPr>
              <a:t>iSER</a:t>
            </a:r>
            <a:r>
              <a:rPr kumimoji="0" lang="en-US" sz="1200" b="0" i="0" u="none" strike="noStrike" kern="1200" cap="none" spc="0" normalizeH="0" baseline="0" noProof="0">
                <a:ln>
                  <a:noFill/>
                </a:ln>
                <a:solidFill>
                  <a:srgbClr val="555659"/>
                </a:solidFill>
                <a:effectLst/>
                <a:uLnTx/>
                <a:uFillTx/>
                <a:latin typeface="Arial" panose="020B0604020202020204"/>
                <a:ea typeface="+mn-ea"/>
                <a:cs typeface="+mn-cs"/>
              </a:rPr>
              <a:t> Updates</a:t>
            </a:r>
          </a:p>
        </p:txBody>
      </p:sp>
      <p:sp>
        <p:nvSpPr>
          <p:cNvPr id="19" name="TextBox 18"/>
          <p:cNvSpPr txBox="1"/>
          <p:nvPr/>
        </p:nvSpPr>
        <p:spPr>
          <a:xfrm>
            <a:off x="6343564" y="2132840"/>
            <a:ext cx="2317267" cy="27699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Gaps Closed / SER / Visit</a:t>
            </a:r>
          </a:p>
        </p:txBody>
      </p:sp>
      <p:sp>
        <p:nvSpPr>
          <p:cNvPr id="13" name="TextBox 12"/>
          <p:cNvSpPr txBox="1"/>
          <p:nvPr/>
        </p:nvSpPr>
        <p:spPr>
          <a:xfrm>
            <a:off x="1360016" y="2132838"/>
            <a:ext cx="257624" cy="276998"/>
          </a:xfrm>
          <a:prstGeom prst="rect">
            <a:avLst/>
          </a:prstGeom>
          <a:pattFill prst="dk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Left Brace 3"/>
          <p:cNvSpPr/>
          <p:nvPr/>
        </p:nvSpPr>
        <p:spPr>
          <a:xfrm rot="5400000">
            <a:off x="1403033" y="1789519"/>
            <a:ext cx="171588" cy="423490"/>
          </a:xfrm>
          <a:prstGeom prst="lef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55659"/>
              </a:solidFill>
              <a:effectLst/>
              <a:uLnTx/>
              <a:uFillTx/>
              <a:latin typeface="Arial" panose="020B0604020202020204"/>
              <a:ea typeface="+mn-ea"/>
              <a:cs typeface="+mn-cs"/>
            </a:endParaRPr>
          </a:p>
        </p:txBody>
      </p:sp>
      <p:sp>
        <p:nvSpPr>
          <p:cNvPr id="8" name="Right Arrow Callout 7"/>
          <p:cNvSpPr/>
          <p:nvPr/>
        </p:nvSpPr>
        <p:spPr>
          <a:xfrm>
            <a:off x="1240296" y="1419300"/>
            <a:ext cx="2659042" cy="496168"/>
          </a:xfrm>
          <a:prstGeom prst="rightArrowCallout">
            <a:avLst>
              <a:gd name="adj1" fmla="val 25000"/>
              <a:gd name="adj2" fmla="val 25000"/>
              <a:gd name="adj3" fmla="val 25000"/>
              <a:gd name="adj4" fmla="val 552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Arial" panose="020B0604020202020204"/>
                <a:ea typeface="+mn-ea"/>
                <a:cs typeface="+mn-cs"/>
              </a:rPr>
              <a:t>Option: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Arial" panose="020B0604020202020204"/>
                <a:ea typeface="+mn-ea"/>
                <a:cs typeface="+mn-cs"/>
              </a:rPr>
              <a:t>1-yr extension of </a:t>
            </a:r>
            <a:r>
              <a:rPr kumimoji="0" lang="en-US" sz="1000" b="0" i="0" u="none" strike="noStrike" kern="1200" cap="none" spc="0" normalizeH="0" baseline="0" noProof="0" err="1">
                <a:ln>
                  <a:noFill/>
                </a:ln>
                <a:solidFill>
                  <a:srgbClr val="FFFFFF"/>
                </a:solidFill>
                <a:effectLst/>
                <a:uLnTx/>
                <a:uFillTx/>
                <a:latin typeface="Arial" panose="020B0604020202020204"/>
                <a:ea typeface="+mn-ea"/>
                <a:cs typeface="+mn-cs"/>
              </a:rPr>
              <a:t>iSER</a:t>
            </a:r>
            <a:r>
              <a:rPr kumimoji="0" lang="en-US" sz="1000" b="0" i="0" u="none" strike="noStrike" kern="1200" cap="none" spc="0" normalizeH="0" baseline="0" noProof="0">
                <a:ln>
                  <a:noFill/>
                </a:ln>
                <a:solidFill>
                  <a:srgbClr val="FFFFFF"/>
                </a:solidFill>
                <a:effectLst/>
                <a:uLnTx/>
                <a:uFillTx/>
                <a:latin typeface="Arial" panose="020B06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Arial" panose="020B0604020202020204"/>
                <a:ea typeface="+mn-ea"/>
                <a:cs typeface="+mn-cs"/>
              </a:rPr>
              <a:t>(up to 2)</a:t>
            </a:r>
          </a:p>
        </p:txBody>
      </p:sp>
    </p:spTree>
    <p:extLst>
      <p:ext uri="{BB962C8B-B14F-4D97-AF65-F5344CB8AC3E}">
        <p14:creationId xmlns:p14="http://schemas.microsoft.com/office/powerpoint/2010/main" val="302298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normAutofit/>
          </a:bodyPr>
          <a:lstStyle/>
          <a:p>
            <a:pPr eaLnBrk="1" hangingPunct="1">
              <a:defRPr/>
            </a:pPr>
            <a:r>
              <a:rPr lang="en-US" dirty="0"/>
              <a:t>Continuous Improvement Review Philosophy</a:t>
            </a:r>
          </a:p>
        </p:txBody>
      </p:sp>
      <p:sp>
        <p:nvSpPr>
          <p:cNvPr id="19459" name="Rectangle 3"/>
          <p:cNvSpPr>
            <a:spLocks noGrp="1" noChangeArrowheads="1"/>
          </p:cNvSpPr>
          <p:nvPr>
            <p:ph idx="1"/>
          </p:nvPr>
        </p:nvSpPr>
        <p:spPr>
          <a:xfrm>
            <a:off x="457201" y="1722783"/>
            <a:ext cx="7504981" cy="3968333"/>
          </a:xfrm>
        </p:spPr>
        <p:txBody>
          <a:bodyPr vert="horz" lIns="0" tIns="0" rIns="0" bIns="0" rtlCol="0" anchor="t">
            <a:normAutofit/>
          </a:bodyPr>
          <a:lstStyle/>
          <a:p>
            <a:pPr marL="0" indent="0">
              <a:spcBef>
                <a:spcPts val="1200"/>
              </a:spcBef>
              <a:buNone/>
              <a:defRPr/>
            </a:pPr>
            <a:r>
              <a:rPr lang="en-US" sz="2000" dirty="0"/>
              <a:t>The institution/business academic unit is AACSB </a:t>
            </a:r>
            <a:r>
              <a:rPr lang="en-US" sz="2000" dirty="0">
                <a:cs typeface="Arial"/>
              </a:rPr>
              <a:t>accredited</a:t>
            </a:r>
            <a:endParaRPr lang="en-US" sz="2000" dirty="0"/>
          </a:p>
          <a:p>
            <a:pPr lvl="2" indent="-223520">
              <a:spcBef>
                <a:spcPts val="1200"/>
              </a:spcBef>
              <a:buFont typeface="Wingdings" panose="05000000000000000000" pitchFamily="2" charset="2"/>
              <a:buChar char="§"/>
              <a:defRPr/>
            </a:pPr>
            <a:r>
              <a:rPr lang="en-US" sz="2000" dirty="0"/>
              <a:t>Forward-looking process with a focus on strategy and consultative issues, and continuous improvement</a:t>
            </a:r>
            <a:endParaRPr lang="en-US" sz="2000" dirty="0">
              <a:cs typeface="Arial"/>
            </a:endParaRPr>
          </a:p>
          <a:p>
            <a:pPr lvl="2" indent="-223520">
              <a:spcBef>
                <a:spcPts val="1200"/>
              </a:spcBef>
              <a:buFont typeface="Wingdings" panose="05000000000000000000" pitchFamily="2" charset="2"/>
              <a:buChar char="§"/>
              <a:defRPr/>
            </a:pPr>
            <a:r>
              <a:rPr lang="en-US" sz="2000" dirty="0">
                <a:cs typeface="Arial"/>
              </a:rPr>
              <a:t>Actions taken to address issues raised during the prior visit </a:t>
            </a:r>
          </a:p>
          <a:p>
            <a:pPr lvl="2" indent="-223520">
              <a:spcBef>
                <a:spcPts val="1200"/>
              </a:spcBef>
              <a:buFont typeface="Wingdings" panose="05000000000000000000" pitchFamily="2" charset="2"/>
              <a:buChar char="§"/>
              <a:defRPr/>
            </a:pPr>
            <a:r>
              <a:rPr lang="en-US" sz="2000" dirty="0">
                <a:cs typeface="Arial"/>
              </a:rPr>
              <a:t>Show actions to continuously improve quality from one 5-year cycle to the next</a:t>
            </a:r>
          </a:p>
        </p:txBody>
      </p:sp>
      <p:sp>
        <p:nvSpPr>
          <p:cNvPr id="5837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D606AF3-610D-40D5-90F4-F91348AF8CD5}" type="slidenum">
              <a:rPr lang="en-US" altLang="en-US" sz="1400" smtClean="0"/>
              <a:pPr>
                <a:spcBef>
                  <a:spcPct val="0"/>
                </a:spcBef>
                <a:buFontTx/>
                <a:buNone/>
              </a:pPr>
              <a:t>23</a:t>
            </a:fld>
            <a:endParaRPr lang="en-US" altLang="en-US" sz="1400"/>
          </a:p>
        </p:txBody>
      </p:sp>
    </p:spTree>
    <p:extLst>
      <p:ext uri="{BB962C8B-B14F-4D97-AF65-F5344CB8AC3E}">
        <p14:creationId xmlns:p14="http://schemas.microsoft.com/office/powerpoint/2010/main" val="342579501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5">
            <a:extLst>
              <a:ext uri="{FF2B5EF4-FFF2-40B4-BE49-F238E27FC236}">
                <a16:creationId xmlns:a16="http://schemas.microsoft.com/office/drawing/2014/main" id="{56EC6386-5F28-4773-81DF-82CE2B6E7A9F}"/>
              </a:ext>
            </a:extLst>
          </p:cNvPr>
          <p:cNvGraphicFramePr>
            <a:graphicFrameLocks noGrp="1"/>
          </p:cNvGraphicFramePr>
          <p:nvPr>
            <p:ph idx="1"/>
            <p:extLst/>
          </p:nvPr>
        </p:nvGraphicFramePr>
        <p:xfrm>
          <a:off x="355595" y="-861090"/>
          <a:ext cx="8331206" cy="9509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a:bodyPr>
          <a:lstStyle/>
          <a:p>
            <a:pPr>
              <a:defRPr/>
            </a:pPr>
            <a:r>
              <a:rPr lang="en-US" dirty="0"/>
              <a:t>Continuous Improvement Review Process</a:t>
            </a:r>
          </a:p>
        </p:txBody>
      </p:sp>
    </p:spTree>
    <p:extLst>
      <p:ext uri="{BB962C8B-B14F-4D97-AF65-F5344CB8AC3E}">
        <p14:creationId xmlns:p14="http://schemas.microsoft.com/office/powerpoint/2010/main" val="42336016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136443" y="3254441"/>
            <a:ext cx="3649336" cy="2436671"/>
          </a:xfrm>
          <a:prstGeom prst="rect">
            <a:avLst/>
          </a:prstGeom>
          <a:solidFill>
            <a:schemeClr val="accent2"/>
          </a:solidFill>
        </p:spPr>
        <p:txBody>
          <a:bodyPr wrap="square" lIns="274320" tIns="182880" rIns="274320" rtlCol="0">
            <a:noAutofit/>
          </a:bodyPr>
          <a:lstStyle/>
          <a:p>
            <a:pPr>
              <a:lnSpc>
                <a:spcPct val="90000"/>
              </a:lnSpc>
              <a:tabLst>
                <a:tab pos="400050" algn="l"/>
              </a:tabLst>
              <a:defRPr/>
            </a:pPr>
            <a:r>
              <a:rPr lang="en-US" b="1">
                <a:solidFill>
                  <a:schemeClr val="accent3">
                    <a:lumMod val="20000"/>
                    <a:lumOff val="80000"/>
                  </a:schemeClr>
                </a:solidFill>
                <a:effectLst>
                  <a:outerShdw blurRad="38100" dist="38100" dir="2700000" algn="tl">
                    <a:srgbClr val="000000">
                      <a:alpha val="43137"/>
                    </a:srgbClr>
                  </a:outerShdw>
                </a:effectLst>
              </a:rPr>
              <a:t>Academic and Professional Engagement </a:t>
            </a:r>
          </a:p>
          <a:p>
            <a:pPr>
              <a:tabLst>
                <a:tab pos="400050" algn="l"/>
              </a:tabLst>
              <a:defRPr/>
            </a:pPr>
            <a:r>
              <a:rPr lang="en-US">
                <a:solidFill>
                  <a:schemeClr val="bg1"/>
                </a:solidFill>
              </a:rPr>
              <a:t>13.   Student Academic and </a:t>
            </a:r>
            <a:br>
              <a:rPr lang="en-US">
                <a:solidFill>
                  <a:schemeClr val="bg1"/>
                </a:solidFill>
              </a:rPr>
            </a:br>
            <a:r>
              <a:rPr lang="en-US">
                <a:solidFill>
                  <a:schemeClr val="bg1"/>
                </a:solidFill>
              </a:rPr>
              <a:t>        Professional  </a:t>
            </a:r>
            <a:br>
              <a:rPr lang="en-US">
                <a:solidFill>
                  <a:schemeClr val="bg1"/>
                </a:solidFill>
              </a:rPr>
            </a:br>
            <a:r>
              <a:rPr lang="en-US">
                <a:solidFill>
                  <a:schemeClr val="bg1"/>
                </a:solidFill>
              </a:rPr>
              <a:t>        Engagement        </a:t>
            </a:r>
          </a:p>
          <a:p>
            <a:pPr>
              <a:tabLst>
                <a:tab pos="400050" algn="l"/>
              </a:tabLst>
              <a:defRPr/>
            </a:pPr>
            <a:r>
              <a:rPr lang="en-US">
                <a:solidFill>
                  <a:schemeClr val="bg1"/>
                </a:solidFill>
              </a:rPr>
              <a:t>14.   Executive Education</a:t>
            </a:r>
          </a:p>
          <a:p>
            <a:pPr>
              <a:tabLst>
                <a:tab pos="400050" algn="l"/>
              </a:tabLst>
              <a:defRPr/>
            </a:pPr>
            <a:r>
              <a:rPr lang="en-US">
                <a:solidFill>
                  <a:schemeClr val="bg1"/>
                </a:solidFill>
              </a:rPr>
              <a:t>15.   Faculty Qualifications</a:t>
            </a:r>
            <a:br>
              <a:rPr lang="en-US">
                <a:solidFill>
                  <a:schemeClr val="bg1"/>
                </a:solidFill>
              </a:rPr>
            </a:br>
            <a:r>
              <a:rPr lang="en-US">
                <a:solidFill>
                  <a:schemeClr val="bg1"/>
                </a:solidFill>
              </a:rPr>
              <a:t>        and Engagement</a:t>
            </a:r>
          </a:p>
        </p:txBody>
      </p:sp>
      <p:sp>
        <p:nvSpPr>
          <p:cNvPr id="13" name="TextBox 12"/>
          <p:cNvSpPr txBox="1"/>
          <p:nvPr/>
        </p:nvSpPr>
        <p:spPr>
          <a:xfrm>
            <a:off x="296940" y="3254442"/>
            <a:ext cx="4839503" cy="2436670"/>
          </a:xfrm>
          <a:prstGeom prst="rect">
            <a:avLst/>
          </a:prstGeom>
          <a:solidFill>
            <a:schemeClr val="accent5"/>
          </a:solidFill>
        </p:spPr>
        <p:txBody>
          <a:bodyPr wrap="square" lIns="274320" tIns="182880" rIns="274320" rtlCol="0">
            <a:noAutofit/>
          </a:bodyPr>
          <a:lstStyle/>
          <a:p>
            <a:pPr>
              <a:tabLst>
                <a:tab pos="400050" algn="l"/>
              </a:tabLst>
              <a:defRPr/>
            </a:pPr>
            <a:r>
              <a:rPr lang="en-US" b="1">
                <a:solidFill>
                  <a:schemeClr val="accent3">
                    <a:lumMod val="20000"/>
                    <a:lumOff val="80000"/>
                  </a:schemeClr>
                </a:solidFill>
                <a:effectLst>
                  <a:outerShdw blurRad="38100" dist="38100" dir="2700000" algn="tl">
                    <a:srgbClr val="000000">
                      <a:alpha val="43137"/>
                    </a:srgbClr>
                  </a:outerShdw>
                </a:effectLst>
              </a:rPr>
              <a:t>Participants: Students, Faculty and Professional Staff</a:t>
            </a:r>
          </a:p>
          <a:p>
            <a:pPr>
              <a:tabLst>
                <a:tab pos="400050" algn="l"/>
              </a:tabLst>
              <a:defRPr/>
            </a:pPr>
            <a:r>
              <a:rPr lang="en-US">
                <a:solidFill>
                  <a:schemeClr val="bg1"/>
                </a:solidFill>
                <a:cs typeface="Arial" charset="0"/>
              </a:rPr>
              <a:t>4.    Student Admissions, Progression, </a:t>
            </a:r>
            <a:br>
              <a:rPr lang="en-US">
                <a:solidFill>
                  <a:schemeClr val="bg1"/>
                </a:solidFill>
                <a:cs typeface="Arial" charset="0"/>
              </a:rPr>
            </a:br>
            <a:r>
              <a:rPr lang="en-US">
                <a:solidFill>
                  <a:schemeClr val="bg1"/>
                </a:solidFill>
                <a:cs typeface="Arial" charset="0"/>
              </a:rPr>
              <a:t>       and Career Development</a:t>
            </a:r>
          </a:p>
          <a:p>
            <a:pPr>
              <a:tabLst>
                <a:tab pos="400050" algn="l"/>
              </a:tabLst>
              <a:defRPr/>
            </a:pPr>
            <a:r>
              <a:rPr lang="en-US">
                <a:solidFill>
                  <a:schemeClr val="bg1"/>
                </a:solidFill>
                <a:cs typeface="Arial" charset="0"/>
              </a:rPr>
              <a:t>5.    Faculty Sufficiency and Deployment</a:t>
            </a:r>
          </a:p>
          <a:p>
            <a:pPr>
              <a:tabLst>
                <a:tab pos="400050" algn="l"/>
              </a:tabLst>
              <a:defRPr/>
            </a:pPr>
            <a:r>
              <a:rPr lang="en-US">
                <a:solidFill>
                  <a:schemeClr val="bg1"/>
                </a:solidFill>
                <a:cs typeface="Arial" charset="0"/>
              </a:rPr>
              <a:t>6.    </a:t>
            </a:r>
            <a:r>
              <a:rPr lang="en-US">
                <a:solidFill>
                  <a:schemeClr val="bg1"/>
                </a:solidFill>
              </a:rPr>
              <a:t>Faculty Management and Support          </a:t>
            </a:r>
          </a:p>
          <a:p>
            <a:pPr>
              <a:tabLst>
                <a:tab pos="400050" algn="l"/>
              </a:tabLst>
              <a:defRPr/>
            </a:pPr>
            <a:r>
              <a:rPr lang="en-US">
                <a:solidFill>
                  <a:schemeClr val="bg1"/>
                </a:solidFill>
              </a:rPr>
              <a:t>7.    Professional Staff Sufficiency and </a:t>
            </a:r>
            <a:br>
              <a:rPr lang="en-US">
                <a:solidFill>
                  <a:schemeClr val="bg1"/>
                </a:solidFill>
              </a:rPr>
            </a:br>
            <a:r>
              <a:rPr lang="en-US">
                <a:solidFill>
                  <a:schemeClr val="bg1"/>
                </a:solidFill>
              </a:rPr>
              <a:t>       Deployment</a:t>
            </a:r>
            <a:endParaRPr lang="en-US" i="1">
              <a:solidFill>
                <a:schemeClr val="bg1"/>
              </a:solidFill>
            </a:endParaRPr>
          </a:p>
          <a:p>
            <a:pPr marL="457200" indent="-457200">
              <a:buFont typeface="+mj-lt"/>
              <a:buAutoNum type="arabicPeriod"/>
              <a:defRPr/>
            </a:pPr>
            <a:endParaRPr lang="en-US">
              <a:solidFill>
                <a:schemeClr val="bg1"/>
              </a:solidFill>
            </a:endParaRPr>
          </a:p>
        </p:txBody>
      </p:sp>
      <p:sp>
        <p:nvSpPr>
          <p:cNvPr id="12" name="TextBox 11"/>
          <p:cNvSpPr txBox="1"/>
          <p:nvPr/>
        </p:nvSpPr>
        <p:spPr>
          <a:xfrm>
            <a:off x="4308047" y="888792"/>
            <a:ext cx="4477732" cy="2454363"/>
          </a:xfrm>
          <a:prstGeom prst="rect">
            <a:avLst/>
          </a:prstGeom>
          <a:solidFill>
            <a:schemeClr val="accent6"/>
          </a:solidFill>
        </p:spPr>
        <p:txBody>
          <a:bodyPr wrap="square" lIns="274320" tIns="182880" rIns="274320" rtlCol="0">
            <a:noAutofit/>
          </a:bodyPr>
          <a:lstStyle/>
          <a:p>
            <a:pPr>
              <a:lnSpc>
                <a:spcPct val="90000"/>
              </a:lnSpc>
              <a:tabLst>
                <a:tab pos="400050" algn="l"/>
              </a:tabLst>
              <a:defRPr/>
            </a:pPr>
            <a:r>
              <a:rPr lang="en-US" b="1">
                <a:solidFill>
                  <a:schemeClr val="accent3">
                    <a:lumMod val="20000"/>
                    <a:lumOff val="80000"/>
                  </a:schemeClr>
                </a:solidFill>
                <a:effectLst>
                  <a:outerShdw blurRad="38100" dist="38100" dir="2700000" algn="tl">
                    <a:srgbClr val="000000">
                      <a:alpha val="43137"/>
                    </a:srgbClr>
                  </a:outerShdw>
                </a:effectLst>
              </a:rPr>
              <a:t>Learning and Teaching </a:t>
            </a:r>
          </a:p>
          <a:p>
            <a:pPr>
              <a:lnSpc>
                <a:spcPct val="90000"/>
              </a:lnSpc>
            </a:pPr>
            <a:r>
              <a:rPr lang="en-US">
                <a:solidFill>
                  <a:schemeClr val="bg1"/>
                </a:solidFill>
              </a:rPr>
              <a:t>8.     Curricula Management and </a:t>
            </a:r>
            <a:br>
              <a:rPr lang="en-US">
                <a:solidFill>
                  <a:schemeClr val="bg1"/>
                </a:solidFill>
              </a:rPr>
            </a:br>
            <a:r>
              <a:rPr lang="en-US">
                <a:solidFill>
                  <a:schemeClr val="bg1"/>
                </a:solidFill>
              </a:rPr>
              <a:t>        Assurance of Learning          </a:t>
            </a:r>
          </a:p>
          <a:p>
            <a:pPr>
              <a:tabLst>
                <a:tab pos="400050" algn="l"/>
              </a:tabLst>
              <a:defRPr/>
            </a:pPr>
            <a:r>
              <a:rPr lang="en-US">
                <a:solidFill>
                  <a:schemeClr val="bg1"/>
                </a:solidFill>
              </a:rPr>
              <a:t>9.     Curriculum Content</a:t>
            </a:r>
          </a:p>
          <a:p>
            <a:pPr>
              <a:tabLst>
                <a:tab pos="400050" algn="l"/>
              </a:tabLst>
              <a:defRPr/>
            </a:pPr>
            <a:r>
              <a:rPr lang="en-US">
                <a:solidFill>
                  <a:schemeClr val="bg1"/>
                </a:solidFill>
              </a:rPr>
              <a:t>10.   Student-Faculty Interactions   </a:t>
            </a:r>
          </a:p>
          <a:p>
            <a:pPr>
              <a:tabLst>
                <a:tab pos="400050" algn="l"/>
              </a:tabLst>
              <a:defRPr/>
            </a:pPr>
            <a:r>
              <a:rPr lang="en-US">
                <a:solidFill>
                  <a:schemeClr val="bg1"/>
                </a:solidFill>
              </a:rPr>
              <a:t>11.   Degree Program Educational </a:t>
            </a:r>
            <a:br>
              <a:rPr lang="en-US">
                <a:solidFill>
                  <a:schemeClr val="bg1"/>
                </a:solidFill>
              </a:rPr>
            </a:br>
            <a:r>
              <a:rPr lang="en-US">
                <a:solidFill>
                  <a:schemeClr val="bg1"/>
                </a:solidFill>
              </a:rPr>
              <a:t>        Level, Structure, and Equivalence </a:t>
            </a:r>
          </a:p>
          <a:p>
            <a:pPr>
              <a:tabLst>
                <a:tab pos="400050" algn="l"/>
              </a:tabLst>
              <a:defRPr/>
            </a:pPr>
            <a:r>
              <a:rPr lang="en-US">
                <a:solidFill>
                  <a:schemeClr val="bg1"/>
                </a:solidFill>
              </a:rPr>
              <a:t>12.   Teaching Effectiveness</a:t>
            </a:r>
          </a:p>
        </p:txBody>
      </p:sp>
      <p:sp>
        <p:nvSpPr>
          <p:cNvPr id="11" name="TextBox 10"/>
          <p:cNvSpPr txBox="1"/>
          <p:nvPr/>
        </p:nvSpPr>
        <p:spPr>
          <a:xfrm>
            <a:off x="296942" y="888793"/>
            <a:ext cx="4011105" cy="2454362"/>
          </a:xfrm>
          <a:prstGeom prst="rect">
            <a:avLst/>
          </a:prstGeom>
          <a:solidFill>
            <a:schemeClr val="accent1"/>
          </a:solidFill>
        </p:spPr>
        <p:txBody>
          <a:bodyPr wrap="square" lIns="274320" tIns="182880" rIns="274320" rtlCol="0">
            <a:noAutofit/>
          </a:bodyPr>
          <a:lstStyle/>
          <a:p>
            <a:pPr>
              <a:tabLst>
                <a:tab pos="400050" algn="l"/>
              </a:tabLst>
              <a:defRPr/>
            </a:pPr>
            <a:r>
              <a:rPr lang="en-US" b="1">
                <a:solidFill>
                  <a:schemeClr val="accent3">
                    <a:lumMod val="20000"/>
                    <a:lumOff val="80000"/>
                  </a:schemeClr>
                </a:solidFill>
                <a:effectLst>
                  <a:outerShdw blurRad="38100" dist="38100" dir="2700000" algn="tl">
                    <a:srgbClr val="000000">
                      <a:alpha val="43137"/>
                    </a:srgbClr>
                  </a:outerShdw>
                </a:effectLst>
              </a:rPr>
              <a:t>Strategic Management and Innovation</a:t>
            </a:r>
          </a:p>
          <a:p>
            <a:pPr marL="457200" indent="-457200">
              <a:buFont typeface="+mj-lt"/>
              <a:buAutoNum type="arabicPeriod"/>
              <a:tabLst>
                <a:tab pos="400050" algn="l"/>
              </a:tabLst>
              <a:defRPr/>
            </a:pPr>
            <a:r>
              <a:rPr lang="en-US">
                <a:solidFill>
                  <a:schemeClr val="bg1"/>
                </a:solidFill>
                <a:cs typeface="Arial" charset="0"/>
              </a:rPr>
              <a:t>Mission, Impact, and Innovation         </a:t>
            </a:r>
          </a:p>
          <a:p>
            <a:pPr marL="457200" indent="-457200">
              <a:buFont typeface="+mj-lt"/>
              <a:buAutoNum type="arabicPeriod"/>
              <a:tabLst>
                <a:tab pos="400050" algn="l"/>
              </a:tabLst>
              <a:defRPr/>
            </a:pPr>
            <a:r>
              <a:rPr lang="en-US">
                <a:solidFill>
                  <a:schemeClr val="bg1"/>
                </a:solidFill>
                <a:cs typeface="Arial" charset="0"/>
              </a:rPr>
              <a:t>Intellectual Contributions and Alignment With Mission</a:t>
            </a:r>
          </a:p>
          <a:p>
            <a:pPr marL="457200" indent="-457200">
              <a:buFont typeface="+mj-lt"/>
              <a:buAutoNum type="arabicPeriod"/>
              <a:tabLst>
                <a:tab pos="400050" algn="l"/>
              </a:tabLst>
              <a:defRPr/>
            </a:pPr>
            <a:r>
              <a:rPr lang="en-US">
                <a:solidFill>
                  <a:schemeClr val="bg1"/>
                </a:solidFill>
              </a:rPr>
              <a:t>Financial Strategies and Allocation of Resources</a:t>
            </a:r>
          </a:p>
        </p:txBody>
      </p:sp>
      <p:sp>
        <p:nvSpPr>
          <p:cNvPr id="9" name="Title 1"/>
          <p:cNvSpPr txBox="1">
            <a:spLocks/>
          </p:cNvSpPr>
          <p:nvPr/>
        </p:nvSpPr>
        <p:spPr>
          <a:xfrm>
            <a:off x="457200" y="0"/>
            <a:ext cx="8229600" cy="1225899"/>
          </a:xfrm>
          <a:prstGeom prst="rect">
            <a:avLst/>
          </a:prstGeom>
        </p:spPr>
        <p:txBody>
          <a:bodyPr vert="horz" lIns="0" tIns="0" rIns="0" bIns="0" rtlCol="0" anchor="ctr" anchorCtr="0">
            <a:norm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r>
              <a:rPr lang="en-US"/>
              <a:t>AACSB Accreditation Standards</a:t>
            </a:r>
          </a:p>
        </p:txBody>
      </p:sp>
      <p:sp>
        <p:nvSpPr>
          <p:cNvPr id="3" name="Footer Placeholder 2"/>
          <p:cNvSpPr>
            <a:spLocks noGrp="1"/>
          </p:cNvSpPr>
          <p:nvPr>
            <p:ph type="ftr" sz="quarter" idx="11"/>
          </p:nvPr>
        </p:nvSpPr>
        <p:spPr/>
        <p:txBody>
          <a:bodyPr/>
          <a:lstStyle/>
          <a:p>
            <a:r>
              <a:rPr lang="en-US"/>
              <a:t>Copyright 2018. Do not copy without the written consent of AACSB</a:t>
            </a:r>
          </a:p>
        </p:txBody>
      </p:sp>
    </p:spTree>
    <p:extLst>
      <p:ext uri="{BB962C8B-B14F-4D97-AF65-F5344CB8AC3E}">
        <p14:creationId xmlns:p14="http://schemas.microsoft.com/office/powerpoint/2010/main" val="39591164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09" y="-382137"/>
            <a:ext cx="8229600" cy="1225899"/>
          </a:xfrm>
        </p:spPr>
        <p:txBody>
          <a:bodyPr/>
          <a:lstStyle/>
          <a:p>
            <a:r>
              <a:rPr lang="en-US" dirty="0"/>
              <a:t>Useful Links </a:t>
            </a:r>
          </a:p>
        </p:txBody>
      </p:sp>
      <p:graphicFrame>
        <p:nvGraphicFramePr>
          <p:cNvPr id="5" name="Table 4"/>
          <p:cNvGraphicFramePr>
            <a:graphicFrameLocks noGrp="1"/>
          </p:cNvGraphicFramePr>
          <p:nvPr>
            <p:extLst>
              <p:ext uri="{D42A27DB-BD31-4B8C-83A1-F6EECF244321}">
                <p14:modId xmlns:p14="http://schemas.microsoft.com/office/powerpoint/2010/main" val="2666941898"/>
              </p:ext>
            </p:extLst>
          </p:nvPr>
        </p:nvGraphicFramePr>
        <p:xfrm>
          <a:off x="545909" y="843762"/>
          <a:ext cx="8119238" cy="5037832"/>
        </p:xfrm>
        <a:graphic>
          <a:graphicData uri="http://schemas.openxmlformats.org/drawingml/2006/table">
            <a:tbl>
              <a:tblPr firstRow="1" bandRow="1">
                <a:tableStyleId>{D27102A9-8310-4765-A935-A1911B00CA55}</a:tableStyleId>
              </a:tblPr>
              <a:tblGrid>
                <a:gridCol w="1884432">
                  <a:extLst>
                    <a:ext uri="{9D8B030D-6E8A-4147-A177-3AD203B41FA5}">
                      <a16:colId xmlns:a16="http://schemas.microsoft.com/office/drawing/2014/main" val="1590092521"/>
                    </a:ext>
                  </a:extLst>
                </a:gridCol>
                <a:gridCol w="6234806">
                  <a:extLst>
                    <a:ext uri="{9D8B030D-6E8A-4147-A177-3AD203B41FA5}">
                      <a16:colId xmlns:a16="http://schemas.microsoft.com/office/drawing/2014/main" val="2423985751"/>
                    </a:ext>
                  </a:extLst>
                </a:gridCol>
              </a:tblGrid>
              <a:tr h="355084">
                <a:tc>
                  <a:txBody>
                    <a:bodyPr/>
                    <a:lstStyle/>
                    <a:p>
                      <a:r>
                        <a:rPr lang="en-US"/>
                        <a:t>Resource</a:t>
                      </a:r>
                    </a:p>
                  </a:txBody>
                  <a:tcPr/>
                </a:tc>
                <a:tc>
                  <a:txBody>
                    <a:bodyPr/>
                    <a:lstStyle/>
                    <a:p>
                      <a:r>
                        <a:rPr lang="en-US"/>
                        <a:t>Link</a:t>
                      </a:r>
                    </a:p>
                  </a:txBody>
                  <a:tcPr/>
                </a:tc>
                <a:extLst>
                  <a:ext uri="{0D108BD9-81ED-4DB2-BD59-A6C34878D82A}">
                    <a16:rowId xmlns:a16="http://schemas.microsoft.com/office/drawing/2014/main" val="2532859978"/>
                  </a:ext>
                </a:extLst>
              </a:tr>
              <a:tr h="830867">
                <a:tc>
                  <a:txBody>
                    <a:bodyPr/>
                    <a:lstStyle/>
                    <a:p>
                      <a:r>
                        <a:rPr lang="en-US" sz="1200"/>
                        <a:t>Eligibilit</a:t>
                      </a:r>
                      <a:r>
                        <a:rPr lang="en-US" sz="1200" baseline="0"/>
                        <a:t>y application form</a:t>
                      </a:r>
                      <a:endParaRPr lang="en-US" sz="12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hlinkClick r:id="rId2"/>
                        </a:rPr>
                        <a:t>https://www.aacsb.edu/-/media/aacsb/docs/accreditation/business/eligibility/business-eligibility-application.ashx?la=en</a:t>
                      </a:r>
                      <a:r>
                        <a:rPr lang="en-US" sz="1200" dirty="0"/>
                        <a:t> </a:t>
                      </a:r>
                    </a:p>
                  </a:txBody>
                  <a:tcPr/>
                </a:tc>
                <a:extLst>
                  <a:ext uri="{0D108BD9-81ED-4DB2-BD59-A6C34878D82A}">
                    <a16:rowId xmlns:a16="http://schemas.microsoft.com/office/drawing/2014/main" val="3246228432"/>
                  </a:ext>
                </a:extLst>
              </a:tr>
              <a:tr h="596224">
                <a:tc>
                  <a:txBody>
                    <a:bodyPr/>
                    <a:lstStyle/>
                    <a:p>
                      <a:r>
                        <a:rPr lang="en-US" sz="1200"/>
                        <a:t>Standards (now</a:t>
                      </a:r>
                      <a:r>
                        <a:rPr lang="en-US" sz="1200" baseline="0"/>
                        <a:t> contains samples of Tables)</a:t>
                      </a:r>
                      <a:endParaRPr lang="en-US" sz="1200" i="1"/>
                    </a:p>
                  </a:txBody>
                  <a:tcPr/>
                </a:tc>
                <a:tc>
                  <a:txBody>
                    <a:bodyPr/>
                    <a:lstStyle/>
                    <a:p>
                      <a:r>
                        <a:rPr lang="en-US" sz="1200" dirty="0">
                          <a:hlinkClick r:id="rId3"/>
                        </a:rPr>
                        <a:t>https://www.aacsb.edu/accreditation/standards/business</a:t>
                      </a:r>
                      <a:r>
                        <a:rPr lang="en-US" sz="1200" dirty="0"/>
                        <a:t> </a:t>
                      </a:r>
                    </a:p>
                  </a:txBody>
                  <a:tcPr/>
                </a:tc>
                <a:extLst>
                  <a:ext uri="{0D108BD9-81ED-4DB2-BD59-A6C34878D82A}">
                    <a16:rowId xmlns:a16="http://schemas.microsoft.com/office/drawing/2014/main" val="794587832"/>
                  </a:ext>
                </a:extLst>
              </a:tr>
              <a:tr h="509397">
                <a:tc>
                  <a:txBody>
                    <a:bodyPr/>
                    <a:lstStyle/>
                    <a:p>
                      <a:r>
                        <a:rPr lang="en-US" sz="1200"/>
                        <a:t>Actions</a:t>
                      </a:r>
                      <a:r>
                        <a:rPr lang="en-US" sz="1200" baseline="0"/>
                        <a:t> and Timeframe policy – Process </a:t>
                      </a:r>
                      <a:endParaRPr lang="en-US" sz="1200"/>
                    </a:p>
                  </a:txBody>
                  <a:tcPr/>
                </a:tc>
                <a:tc>
                  <a:txBody>
                    <a:bodyPr/>
                    <a:lstStyle/>
                    <a:p>
                      <a:r>
                        <a:rPr lang="en-US" sz="1200">
                          <a:hlinkClick r:id="rId4"/>
                        </a:rPr>
                        <a:t>https://www.aacsb.edu/-/media/aacsb/docs/accreditation/policies/actions-time-frame-policy.ashx?la=en</a:t>
                      </a:r>
                      <a:r>
                        <a:rPr lang="en-US" sz="1200"/>
                        <a:t> </a:t>
                      </a:r>
                    </a:p>
                  </a:txBody>
                  <a:tcPr/>
                </a:tc>
                <a:extLst>
                  <a:ext uri="{0D108BD9-81ED-4DB2-BD59-A6C34878D82A}">
                    <a16:rowId xmlns:a16="http://schemas.microsoft.com/office/drawing/2014/main" val="1466499038"/>
                  </a:ext>
                </a:extLst>
              </a:tr>
              <a:tr h="727712">
                <a:tc>
                  <a:txBody>
                    <a:bodyPr/>
                    <a:lstStyle/>
                    <a:p>
                      <a:r>
                        <a:rPr lang="en-US" sz="1200"/>
                        <a:t>Unit</a:t>
                      </a:r>
                      <a:r>
                        <a:rPr lang="en-US" sz="1200" baseline="0"/>
                        <a:t> of accreditation application form</a:t>
                      </a:r>
                      <a:endParaRPr lang="en-US" sz="1200"/>
                    </a:p>
                  </a:txBody>
                  <a:tcPr/>
                </a:tc>
                <a:tc>
                  <a:txBody>
                    <a:bodyPr/>
                    <a:lstStyle/>
                    <a:p>
                      <a:r>
                        <a:rPr lang="en-US" sz="1200" dirty="0">
                          <a:hlinkClick r:id="rId5"/>
                        </a:rPr>
                        <a:t>https://www.aacsb.edu/-/media/aacsb/docs/accreditation/academic-unit/application-unit-of-accreditation.ashx?la=en</a:t>
                      </a:r>
                      <a:r>
                        <a:rPr lang="en-US" sz="1200" dirty="0"/>
                        <a:t> </a:t>
                      </a:r>
                    </a:p>
                  </a:txBody>
                  <a:tcPr/>
                </a:tc>
                <a:extLst>
                  <a:ext uri="{0D108BD9-81ED-4DB2-BD59-A6C34878D82A}">
                    <a16:rowId xmlns:a16="http://schemas.microsoft.com/office/drawing/2014/main" val="383687724"/>
                  </a:ext>
                </a:extLst>
              </a:tr>
              <a:tr h="727712">
                <a:tc>
                  <a:txBody>
                    <a:bodyPr/>
                    <a:lstStyle/>
                    <a:p>
                      <a:r>
                        <a:rPr lang="en-US" sz="1200"/>
                        <a:t>Initial accreditation - key submission</a:t>
                      </a:r>
                      <a:r>
                        <a:rPr lang="en-US" sz="1200" baseline="0"/>
                        <a:t> guidelines and templates</a:t>
                      </a:r>
                      <a:endParaRPr lang="en-US" sz="1200"/>
                    </a:p>
                  </a:txBody>
                  <a:tcPr/>
                </a:tc>
                <a:tc>
                  <a:txBody>
                    <a:bodyPr/>
                    <a:lstStyle/>
                    <a:p>
                      <a:r>
                        <a:rPr lang="en-US" sz="1200">
                          <a:hlinkClick r:id="rId6"/>
                        </a:rPr>
                        <a:t>https://www.aacsb.edu/accreditation/business/initial-accreditation</a:t>
                      </a:r>
                      <a:r>
                        <a:rPr lang="en-US" sz="1200"/>
                        <a:t> </a:t>
                      </a:r>
                    </a:p>
                  </a:txBody>
                  <a:tcPr/>
                </a:tc>
                <a:extLst>
                  <a:ext uri="{0D108BD9-81ED-4DB2-BD59-A6C34878D82A}">
                    <a16:rowId xmlns:a16="http://schemas.microsoft.com/office/drawing/2014/main" val="1212705761"/>
                  </a:ext>
                </a:extLst>
              </a:tr>
              <a:tr h="355084">
                <a:tc>
                  <a:txBody>
                    <a:bodyPr/>
                    <a:lstStyle/>
                    <a:p>
                      <a:r>
                        <a:rPr lang="en-US" sz="1200"/>
                        <a:t>Useful events </a:t>
                      </a:r>
                    </a:p>
                  </a:txBody>
                  <a:tcPr/>
                </a:tc>
                <a:tc>
                  <a:txBody>
                    <a:bodyPr/>
                    <a:lstStyle/>
                    <a:p>
                      <a:r>
                        <a:rPr lang="en-US" sz="1200" dirty="0">
                          <a:hlinkClick r:id="rId7"/>
                        </a:rPr>
                        <a:t>https://www.aacsb.edu/events/seminars/business-accreditation</a:t>
                      </a:r>
                      <a:r>
                        <a:rPr lang="en-US" sz="1200" dirty="0"/>
                        <a:t> (Business</a:t>
                      </a:r>
                      <a:r>
                        <a:rPr lang="en-US" sz="1200" baseline="0" dirty="0"/>
                        <a:t> Accreditation Seminar)</a:t>
                      </a:r>
                    </a:p>
                    <a:p>
                      <a:r>
                        <a:rPr lang="en-US" sz="1200" dirty="0">
                          <a:hlinkClick r:id="rId8"/>
                        </a:rPr>
                        <a:t>https://www.aacsb.edu/events/seminars/aol-one</a:t>
                      </a:r>
                      <a:r>
                        <a:rPr lang="en-US" sz="1200" dirty="0"/>
                        <a:t> (Assurance of Learning I Seminar)</a:t>
                      </a:r>
                    </a:p>
                    <a:p>
                      <a:r>
                        <a:rPr lang="en-US" sz="1200" dirty="0">
                          <a:hlinkClick r:id="rId9"/>
                        </a:rPr>
                        <a:t>https://www.aacsb.edu/events/seminars/accreditation-eligibility</a:t>
                      </a:r>
                      <a:r>
                        <a:rPr lang="en-US" sz="1200" dirty="0"/>
                        <a:t> (Eligibility Workshop)</a:t>
                      </a:r>
                    </a:p>
                  </a:txBody>
                  <a:tcPr/>
                </a:tc>
                <a:extLst>
                  <a:ext uri="{0D108BD9-81ED-4DB2-BD59-A6C34878D82A}">
                    <a16:rowId xmlns:a16="http://schemas.microsoft.com/office/drawing/2014/main" val="2367596208"/>
                  </a:ext>
                </a:extLst>
              </a:tr>
              <a:tr h="355084">
                <a:tc>
                  <a:txBody>
                    <a:bodyPr/>
                    <a:lstStyle/>
                    <a:p>
                      <a:r>
                        <a:rPr lang="en-US" sz="1200"/>
                        <a:t>Committee meeting dates</a:t>
                      </a:r>
                    </a:p>
                  </a:txBody>
                  <a:tcPr/>
                </a:tc>
                <a:tc>
                  <a:txBody>
                    <a:bodyPr/>
                    <a:lstStyle/>
                    <a:p>
                      <a:r>
                        <a:rPr lang="en-US" sz="1200" dirty="0">
                          <a:hlinkClick r:id="rId10"/>
                        </a:rPr>
                        <a:t>https://www.aacsb.edu/volunteers/accreditation</a:t>
                      </a:r>
                      <a:r>
                        <a:rPr lang="en-US" sz="1200" dirty="0"/>
                        <a:t> </a:t>
                      </a:r>
                    </a:p>
                  </a:txBody>
                  <a:tcPr/>
                </a:tc>
                <a:extLst>
                  <a:ext uri="{0D108BD9-81ED-4DB2-BD59-A6C34878D82A}">
                    <a16:rowId xmlns:a16="http://schemas.microsoft.com/office/drawing/2014/main" val="4225365344"/>
                  </a:ext>
                </a:extLst>
              </a:tr>
            </a:tbl>
          </a:graphicData>
        </a:graphic>
      </p:graphicFrame>
      <p:sp>
        <p:nvSpPr>
          <p:cNvPr id="6" name="Footer Placeholder 5"/>
          <p:cNvSpPr>
            <a:spLocks noGrp="1"/>
          </p:cNvSpPr>
          <p:nvPr>
            <p:ph type="ftr" sz="quarter" idx="11"/>
          </p:nvPr>
        </p:nvSpPr>
        <p:spPr/>
        <p:txBody>
          <a:bodyPr/>
          <a:lstStyle/>
          <a:p>
            <a:r>
              <a:rPr lang="en-US"/>
              <a:t>Copyright 2018. Do not copy without the written consent of AACSB</a:t>
            </a:r>
          </a:p>
        </p:txBody>
      </p:sp>
    </p:spTree>
    <p:extLst>
      <p:ext uri="{BB962C8B-B14F-4D97-AF65-F5344CB8AC3E}">
        <p14:creationId xmlns:p14="http://schemas.microsoft.com/office/powerpoint/2010/main" val="2294380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5917" y="3493151"/>
            <a:ext cx="8686800" cy="1676400"/>
          </a:xfrm>
        </p:spPr>
        <p:txBody>
          <a:bodyPr>
            <a:normAutofit fontScale="90000"/>
          </a:bodyPr>
          <a:lstStyle/>
          <a:p>
            <a:pPr>
              <a:defRPr/>
            </a:pPr>
            <a:r>
              <a:rPr lang="en-US" dirty="0"/>
              <a:t>Thank you!</a:t>
            </a:r>
            <a:r>
              <a:rPr lang="en-US" dirty="0">
                <a:solidFill>
                  <a:srgbClr val="006E61"/>
                </a:solidFill>
                <a:ea typeface="+mj-lt"/>
                <a:cs typeface="+mj-lt"/>
              </a:rPr>
              <a:t/>
            </a:r>
            <a:br>
              <a:rPr lang="en-US" dirty="0">
                <a:solidFill>
                  <a:srgbClr val="006E61"/>
                </a:solidFill>
                <a:ea typeface="+mj-lt"/>
                <a:cs typeface="+mj-lt"/>
              </a:rPr>
            </a:br>
            <a:r>
              <a:rPr lang="en-US" dirty="0">
                <a:solidFill>
                  <a:srgbClr val="006E61"/>
                </a:solidFill>
                <a:ea typeface="+mj-lt"/>
                <a:cs typeface="+mj-lt"/>
              </a:rPr>
              <a:t/>
            </a:r>
            <a:br>
              <a:rPr lang="en-US" dirty="0">
                <a:solidFill>
                  <a:srgbClr val="006E61"/>
                </a:solidFill>
                <a:ea typeface="+mj-lt"/>
                <a:cs typeface="+mj-lt"/>
              </a:rPr>
            </a:br>
            <a:r>
              <a:rPr lang="en-US" dirty="0" smtClean="0">
                <a:solidFill>
                  <a:srgbClr val="006E61"/>
                </a:solidFill>
                <a:ea typeface="+mj-lt"/>
                <a:cs typeface="+mj-lt"/>
              </a:rPr>
              <a:t>Amy Memon</a:t>
            </a:r>
            <a:br>
              <a:rPr lang="en-US" dirty="0" smtClean="0">
                <a:solidFill>
                  <a:srgbClr val="006E61"/>
                </a:solidFill>
                <a:ea typeface="+mj-lt"/>
                <a:cs typeface="+mj-lt"/>
              </a:rPr>
            </a:br>
            <a:r>
              <a:rPr lang="en-US" dirty="0" smtClean="0">
                <a:solidFill>
                  <a:srgbClr val="006E61"/>
                </a:solidFill>
                <a:ea typeface="+mj-lt"/>
                <a:cs typeface="+mj-lt"/>
                <a:hlinkClick r:id="rId2"/>
              </a:rPr>
              <a:t>amy.memon@aacsb.edu</a:t>
            </a:r>
            <a:r>
              <a:rPr lang="en-US" dirty="0" smtClean="0">
                <a:solidFill>
                  <a:srgbClr val="006E61"/>
                </a:solidFill>
                <a:ea typeface="+mj-lt"/>
                <a:cs typeface="+mj-lt"/>
              </a:rPr>
              <a:t/>
            </a:r>
            <a:br>
              <a:rPr lang="en-US" dirty="0" smtClean="0">
                <a:solidFill>
                  <a:srgbClr val="006E61"/>
                </a:solidFill>
                <a:ea typeface="+mj-lt"/>
                <a:cs typeface="+mj-lt"/>
              </a:rPr>
            </a:br>
            <a:r>
              <a:rPr lang="en-US" dirty="0" smtClean="0">
                <a:solidFill>
                  <a:srgbClr val="006E61"/>
                </a:solidFill>
                <a:ea typeface="+mj-lt"/>
                <a:cs typeface="+mj-lt"/>
              </a:rPr>
              <a:t>+91-91-6753-9116</a:t>
            </a:r>
            <a:r>
              <a:rPr lang="en-US" b="0" dirty="0">
                <a:solidFill>
                  <a:srgbClr val="003730"/>
                </a:solidFill>
                <a:ea typeface="+mj-lt"/>
                <a:cs typeface="+mj-lt"/>
              </a:rPr>
              <a:t/>
            </a:r>
            <a:br>
              <a:rPr lang="en-US" b="0" dirty="0">
                <a:solidFill>
                  <a:srgbClr val="003730"/>
                </a:solidFill>
                <a:ea typeface="+mj-lt"/>
                <a:cs typeface="+mj-lt"/>
              </a:rPr>
            </a:br>
            <a:r>
              <a:rPr lang="en-US" b="0" dirty="0">
                <a:solidFill>
                  <a:srgbClr val="003730"/>
                </a:solidFill>
                <a:ea typeface="+mj-lt"/>
                <a:cs typeface="+mj-lt"/>
              </a:rPr>
              <a:t/>
            </a:r>
            <a:br>
              <a:rPr lang="en-US" b="0" dirty="0">
                <a:solidFill>
                  <a:srgbClr val="003730"/>
                </a:solidFill>
                <a:ea typeface="+mj-lt"/>
                <a:cs typeface="+mj-lt"/>
              </a:rPr>
            </a:br>
            <a:endParaRPr lang="en-US" dirty="0"/>
          </a:p>
        </p:txBody>
      </p:sp>
    </p:spTree>
    <p:extLst>
      <p:ext uri="{BB962C8B-B14F-4D97-AF65-F5344CB8AC3E}">
        <p14:creationId xmlns:p14="http://schemas.microsoft.com/office/powerpoint/2010/main" val="424436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AACSB Global Network</a:t>
            </a:r>
          </a:p>
        </p:txBody>
      </p:sp>
      <p:sp>
        <p:nvSpPr>
          <p:cNvPr id="3" name="Subtitle 2"/>
          <p:cNvSpPr>
            <a:spLocks noGrp="1"/>
          </p:cNvSpPr>
          <p:nvPr>
            <p:ph type="body" idx="1"/>
          </p:nvPr>
        </p:nvSpPr>
        <p:spPr/>
        <p:txBody>
          <a:bodyPr/>
          <a:lstStyle/>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401416812"/>
      </p:ext>
    </p:extLst>
  </p:cSld>
  <p:clrMapOvr>
    <a:masterClrMapping/>
  </p:clrMapOvr>
  <mc:AlternateContent xmlns:mc="http://schemas.openxmlformats.org/markup-compatibility/2006" xmlns:p14="http://schemas.microsoft.com/office/powerpoint/2010/main">
    <mc:Choice Requires="p14">
      <p:transition spd="slow" p14:dur="2000" advTm="10628"/>
    </mc:Choice>
    <mc:Fallback xmlns="">
      <p:transition spd="slow" advTm="10628"/>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AACSB Landscape</a:t>
            </a:r>
          </a:p>
        </p:txBody>
      </p:sp>
      <p:pic>
        <p:nvPicPr>
          <p:cNvPr id="5" name="Picture 4"/>
          <p:cNvPicPr>
            <a:picLocks noChangeAspect="1"/>
          </p:cNvPicPr>
          <p:nvPr/>
        </p:nvPicPr>
        <p:blipFill rotWithShape="1">
          <a:blip r:embed="rId3"/>
          <a:srcRect r="1379"/>
          <a:stretch/>
        </p:blipFill>
        <p:spPr>
          <a:xfrm>
            <a:off x="533400" y="1485870"/>
            <a:ext cx="7815470" cy="2266950"/>
          </a:xfrm>
          <a:prstGeom prst="rect">
            <a:avLst/>
          </a:prstGeom>
        </p:spPr>
      </p:pic>
      <p:sp>
        <p:nvSpPr>
          <p:cNvPr id="6" name="TextBox 5"/>
          <p:cNvSpPr txBox="1"/>
          <p:nvPr/>
        </p:nvSpPr>
        <p:spPr>
          <a:xfrm>
            <a:off x="1073426" y="1654943"/>
            <a:ext cx="1083365"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006E61"/>
                </a:solidFill>
                <a:effectLst/>
                <a:uLnTx/>
                <a:uFillTx/>
                <a:latin typeface="Arial Narrow" panose="020B0606020202030204" pitchFamily="34" charset="0"/>
                <a:ea typeface="+mn-ea"/>
                <a:cs typeface="+mn-cs"/>
              </a:rPr>
              <a:t>1,657</a:t>
            </a:r>
            <a:endParaRPr kumimoji="0" lang="en-US" sz="2800" b="0" i="0" u="none" strike="noStrike" kern="1200" cap="none" spc="0" normalizeH="0" baseline="0" noProof="0" dirty="0">
              <a:ln>
                <a:noFill/>
              </a:ln>
              <a:solidFill>
                <a:srgbClr val="006E61"/>
              </a:solidFill>
              <a:effectLst/>
              <a:uLnTx/>
              <a:uFillTx/>
              <a:latin typeface="Arial Narrow" panose="020B0606020202030204" pitchFamily="34" charset="0"/>
              <a:ea typeface="+mn-ea"/>
              <a:cs typeface="+mn-cs"/>
            </a:endParaRPr>
          </a:p>
        </p:txBody>
      </p:sp>
      <p:sp>
        <p:nvSpPr>
          <p:cNvPr id="7" name="TextBox 6"/>
          <p:cNvSpPr txBox="1"/>
          <p:nvPr/>
        </p:nvSpPr>
        <p:spPr>
          <a:xfrm>
            <a:off x="1073426" y="2938777"/>
            <a:ext cx="1083365"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6E61"/>
                </a:solidFill>
                <a:effectLst/>
                <a:uLnTx/>
                <a:uFillTx/>
                <a:latin typeface="Arial Narrow" panose="020B0606020202030204" pitchFamily="34" charset="0"/>
                <a:ea typeface="+mn-ea"/>
                <a:cs typeface="+mn-cs"/>
              </a:rPr>
              <a:t>101</a:t>
            </a:r>
          </a:p>
        </p:txBody>
      </p:sp>
      <p:sp>
        <p:nvSpPr>
          <p:cNvPr id="8" name="TextBox 7"/>
          <p:cNvSpPr txBox="1"/>
          <p:nvPr/>
        </p:nvSpPr>
        <p:spPr>
          <a:xfrm>
            <a:off x="6033052" y="1708608"/>
            <a:ext cx="758687"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6E61"/>
                </a:solidFill>
                <a:effectLst/>
                <a:uLnTx/>
                <a:uFillTx/>
                <a:latin typeface="Arial Narrow" panose="020B0606020202030204" pitchFamily="34" charset="0"/>
                <a:ea typeface="+mn-ea"/>
                <a:cs typeface="+mn-cs"/>
              </a:rPr>
              <a:t>831</a:t>
            </a:r>
            <a:endParaRPr kumimoji="0" lang="en-US" sz="2400" b="0" i="0" u="none" strike="noStrike" kern="1200" cap="none" spc="0" normalizeH="0" baseline="0" noProof="0" dirty="0">
              <a:ln>
                <a:noFill/>
              </a:ln>
              <a:solidFill>
                <a:srgbClr val="006E61"/>
              </a:solidFill>
              <a:effectLst/>
              <a:uLnTx/>
              <a:uFillTx/>
              <a:latin typeface="Arial Narrow" panose="020B0606020202030204" pitchFamily="34" charset="0"/>
              <a:ea typeface="+mn-ea"/>
              <a:cs typeface="+mn-cs"/>
            </a:endParaRPr>
          </a:p>
        </p:txBody>
      </p:sp>
      <p:sp>
        <p:nvSpPr>
          <p:cNvPr id="9" name="TextBox 8"/>
          <p:cNvSpPr txBox="1"/>
          <p:nvPr/>
        </p:nvSpPr>
        <p:spPr>
          <a:xfrm>
            <a:off x="6033051" y="2455803"/>
            <a:ext cx="758687"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6E61"/>
                </a:solidFill>
                <a:effectLst/>
                <a:uLnTx/>
                <a:uFillTx/>
                <a:latin typeface="Arial Narrow" panose="020B0606020202030204" pitchFamily="34" charset="0"/>
                <a:ea typeface="+mn-ea"/>
                <a:cs typeface="+mn-cs"/>
              </a:rPr>
              <a:t>54</a:t>
            </a:r>
            <a:endParaRPr kumimoji="0" lang="en-US" sz="2400" b="0" i="0" u="none" strike="noStrike" kern="1200" cap="none" spc="0" normalizeH="0" baseline="0" noProof="0" dirty="0">
              <a:ln>
                <a:noFill/>
              </a:ln>
              <a:solidFill>
                <a:srgbClr val="006E61"/>
              </a:solidFill>
              <a:effectLst/>
              <a:uLnTx/>
              <a:uFillTx/>
              <a:latin typeface="Arial Narrow" panose="020B0606020202030204" pitchFamily="34" charset="0"/>
              <a:ea typeface="+mn-ea"/>
              <a:cs typeface="+mn-cs"/>
            </a:endParaRPr>
          </a:p>
        </p:txBody>
      </p:sp>
      <p:sp>
        <p:nvSpPr>
          <p:cNvPr id="10" name="TextBox 9"/>
          <p:cNvSpPr txBox="1"/>
          <p:nvPr/>
        </p:nvSpPr>
        <p:spPr>
          <a:xfrm>
            <a:off x="5842551" y="3093907"/>
            <a:ext cx="758687"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6E61"/>
                </a:solidFill>
                <a:effectLst/>
                <a:uLnTx/>
                <a:uFillTx/>
                <a:latin typeface="Arial Narrow" panose="020B0606020202030204" pitchFamily="34" charset="0"/>
                <a:ea typeface="+mn-ea"/>
                <a:cs typeface="+mn-cs"/>
              </a:rPr>
              <a:t>187</a:t>
            </a:r>
          </a:p>
        </p:txBody>
      </p:sp>
      <p:sp>
        <p:nvSpPr>
          <p:cNvPr id="11" name="TextBox 10"/>
          <p:cNvSpPr txBox="1"/>
          <p:nvPr/>
        </p:nvSpPr>
        <p:spPr>
          <a:xfrm>
            <a:off x="3336233" y="2142417"/>
            <a:ext cx="758687"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6E61"/>
                </a:solidFill>
                <a:effectLst/>
                <a:uLnTx/>
                <a:uFillTx/>
                <a:latin typeface="Arial Narrow" panose="020B0606020202030204" pitchFamily="34" charset="0"/>
                <a:ea typeface="+mn-ea"/>
                <a:cs typeface="+mn-cs"/>
              </a:rPr>
              <a:t>1,580</a:t>
            </a:r>
            <a:endParaRPr kumimoji="0" lang="en-US" sz="2000" b="0" i="0" u="none" strike="noStrike" kern="1200" cap="none" spc="0" normalizeH="0" baseline="0" noProof="0" dirty="0">
              <a:ln>
                <a:noFill/>
              </a:ln>
              <a:solidFill>
                <a:srgbClr val="006E61"/>
              </a:solidFill>
              <a:effectLst/>
              <a:uLnTx/>
              <a:uFillTx/>
              <a:latin typeface="Arial Narrow" panose="020B0606020202030204" pitchFamily="34" charset="0"/>
              <a:ea typeface="+mn-ea"/>
              <a:cs typeface="+mn-cs"/>
            </a:endParaRPr>
          </a:p>
        </p:txBody>
      </p:sp>
      <p:sp>
        <p:nvSpPr>
          <p:cNvPr id="12" name="TextBox 11"/>
          <p:cNvSpPr txBox="1"/>
          <p:nvPr/>
        </p:nvSpPr>
        <p:spPr>
          <a:xfrm>
            <a:off x="3336232" y="2419290"/>
            <a:ext cx="758687"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6E61"/>
                </a:solidFill>
                <a:effectLst/>
                <a:uLnTx/>
                <a:uFillTx/>
                <a:latin typeface="Arial Narrow" panose="020B0606020202030204" pitchFamily="34" charset="0"/>
                <a:ea typeface="+mn-ea"/>
                <a:cs typeface="+mn-cs"/>
              </a:rPr>
              <a:t>77</a:t>
            </a:r>
            <a:endParaRPr kumimoji="0" lang="en-US" sz="2000" b="0" i="0" u="none" strike="noStrike" kern="1200" cap="none" spc="0" normalizeH="0" baseline="0" noProof="0" dirty="0">
              <a:ln>
                <a:noFill/>
              </a:ln>
              <a:solidFill>
                <a:srgbClr val="006E61"/>
              </a:solidFill>
              <a:effectLst/>
              <a:uLnTx/>
              <a:uFillTx/>
              <a:latin typeface="Arial Narrow" panose="020B0606020202030204" pitchFamily="34" charset="0"/>
              <a:ea typeface="+mn-ea"/>
              <a:cs typeface="+mn-cs"/>
            </a:endParaRPr>
          </a:p>
        </p:txBody>
      </p:sp>
      <p:pic>
        <p:nvPicPr>
          <p:cNvPr id="13"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t="69996" r="1379" b="-1"/>
          <a:stretch/>
        </p:blipFill>
        <p:spPr>
          <a:xfrm>
            <a:off x="533400" y="4522304"/>
            <a:ext cx="7815470" cy="1426132"/>
          </a:xfrm>
          <a:prstGeom prst="rect">
            <a:avLst/>
          </a:prstGeom>
        </p:spPr>
      </p:pic>
      <p:sp>
        <p:nvSpPr>
          <p:cNvPr id="3" name="TextBox 2"/>
          <p:cNvSpPr txBox="1"/>
          <p:nvPr/>
        </p:nvSpPr>
        <p:spPr>
          <a:xfrm>
            <a:off x="3187145" y="5235370"/>
            <a:ext cx="500272" cy="523220"/>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60A9"/>
                </a:solidFill>
                <a:effectLst/>
                <a:uLnTx/>
                <a:uFillTx/>
                <a:latin typeface="Arial Narrow" panose="020B0606020202030204" pitchFamily="34" charset="0"/>
                <a:ea typeface="+mn-ea"/>
                <a:cs typeface="+mn-cs"/>
              </a:rPr>
              <a:t>5</a:t>
            </a:r>
          </a:p>
        </p:txBody>
      </p:sp>
      <p:sp>
        <p:nvSpPr>
          <p:cNvPr id="15" name="TextBox 14"/>
          <p:cNvSpPr txBox="1"/>
          <p:nvPr/>
        </p:nvSpPr>
        <p:spPr>
          <a:xfrm>
            <a:off x="4037227" y="4522304"/>
            <a:ext cx="730635" cy="523220"/>
          </a:xfrm>
          <a:prstGeom prst="rect">
            <a:avLst/>
          </a:prstGeom>
          <a:solidFill>
            <a:schemeClr val="bg1"/>
          </a:solid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6E61"/>
                </a:solidFill>
                <a:latin typeface="Arial Narrow" panose="020B0606020202030204" pitchFamily="34" charset="0"/>
                <a:cs typeface="Arial" panose="020B0604020202020204" pitchFamily="34" charset="0"/>
              </a:rPr>
              <a:t>105</a:t>
            </a:r>
            <a:endParaRPr lang="en-US" sz="2800" b="0" i="0" u="none" strike="noStrike" kern="1200" cap="none" spc="0" baseline="0" noProof="0" dirty="0">
              <a:solidFill>
                <a:srgbClr val="006E61"/>
              </a:solidFill>
              <a:latin typeface="Arial Narrow" panose="020B0606020202030204" pitchFamily="34" charset="0"/>
              <a:cs typeface="Arial" panose="020B0604020202020204" pitchFamily="34" charset="0"/>
            </a:endParaRPr>
          </a:p>
        </p:txBody>
      </p:sp>
      <p:sp>
        <p:nvSpPr>
          <p:cNvPr id="14" name="TextBox 13"/>
          <p:cNvSpPr txBox="1"/>
          <p:nvPr/>
        </p:nvSpPr>
        <p:spPr>
          <a:xfrm>
            <a:off x="2922104" y="4522304"/>
            <a:ext cx="1113184" cy="307777"/>
          </a:xfrm>
          <a:prstGeom prst="rect">
            <a:avLst/>
          </a:prstGeom>
          <a:solidFill>
            <a:schemeClr val="bg1"/>
          </a:solid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6E61"/>
                </a:solidFill>
                <a:effectLst/>
                <a:uLnTx/>
                <a:uFillTx/>
                <a:latin typeface="Arial" panose="020B0604020202020204"/>
                <a:ea typeface="+mn-ea"/>
                <a:cs typeface="Arial" panose="020B0604020202020204" pitchFamily="34" charset="0"/>
              </a:rPr>
              <a:t>IN </a:t>
            </a:r>
            <a:r>
              <a:rPr lang="en-US" sz="1400" dirty="0">
                <a:solidFill>
                  <a:srgbClr val="006E61"/>
                </a:solidFill>
                <a:latin typeface="Arial" panose="020B0604020202020204"/>
                <a:cs typeface="Arial" panose="020B0604020202020204" pitchFamily="34" charset="0"/>
              </a:rPr>
              <a:t>2017-18</a:t>
            </a:r>
            <a:endParaRPr kumimoji="0" lang="en-US" sz="1400" b="0" i="0" u="none" strike="noStrike" kern="1200" cap="none" spc="0" normalizeH="0" baseline="0" noProof="0" dirty="0">
              <a:ln>
                <a:noFill/>
              </a:ln>
              <a:solidFill>
                <a:srgbClr val="006E61"/>
              </a:solidFill>
              <a:effectLst/>
              <a:uLnTx/>
              <a:uFillTx/>
              <a:latin typeface="Arial" panose="020B0604020202020204"/>
              <a:ea typeface="+mn-ea"/>
              <a:cs typeface="Arial" panose="020B0604020202020204" pitchFamily="34" charset="0"/>
            </a:endParaRPr>
          </a:p>
        </p:txBody>
      </p:sp>
      <p:sp>
        <p:nvSpPr>
          <p:cNvPr id="16" name="Rectangle 15"/>
          <p:cNvSpPr/>
          <p:nvPr/>
        </p:nvSpPr>
        <p:spPr>
          <a:xfrm>
            <a:off x="457200" y="3838661"/>
            <a:ext cx="8229600" cy="409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TAMPA | SINGAPORE | AMSTERDAM</a:t>
            </a:r>
          </a:p>
        </p:txBody>
      </p:sp>
      <p:sp>
        <p:nvSpPr>
          <p:cNvPr id="18" name="Rectangle 17"/>
          <p:cNvSpPr/>
          <p:nvPr/>
        </p:nvSpPr>
        <p:spPr>
          <a:xfrm>
            <a:off x="2683099" y="5121439"/>
            <a:ext cx="3703568" cy="5448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Spanning 5 Continents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51D05-810F-F24D-9D4E-8FDFEBA592E2}" type="slidenum">
              <a:rPr kumimoji="0" lang="en-US" sz="800" b="1" i="0" u="none" strike="noStrike" kern="1200" cap="none" spc="0" normalizeH="0" baseline="0" noProof="0" smtClean="0">
                <a:ln>
                  <a:noFill/>
                </a:ln>
                <a:solidFill>
                  <a:srgbClr val="006E6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800" b="1" i="0" u="none" strike="noStrike" kern="1200" cap="none" spc="0" normalizeH="0" baseline="0" noProof="0">
              <a:ln>
                <a:noFill/>
              </a:ln>
              <a:solidFill>
                <a:srgbClr val="006E61"/>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05706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Macro-Regions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83319114"/>
              </p:ext>
            </p:extLst>
          </p:nvPr>
        </p:nvGraphicFramePr>
        <p:xfrm>
          <a:off x="738432" y="1531996"/>
          <a:ext cx="7798065" cy="3558989"/>
        </p:xfrm>
        <a:graphic>
          <a:graphicData uri="http://schemas.openxmlformats.org/drawingml/2006/table">
            <a:tbl>
              <a:tblPr firstRow="1" bandRow="1">
                <a:tableStyleId>{5C22544A-7EE6-4342-B048-85BDC9FD1C3A}</a:tableStyleId>
              </a:tblPr>
              <a:tblGrid>
                <a:gridCol w="1435372">
                  <a:extLst>
                    <a:ext uri="{9D8B030D-6E8A-4147-A177-3AD203B41FA5}">
                      <a16:colId xmlns:a16="http://schemas.microsoft.com/office/drawing/2014/main" val="20000"/>
                    </a:ext>
                  </a:extLst>
                </a:gridCol>
                <a:gridCol w="1184300">
                  <a:extLst>
                    <a:ext uri="{9D8B030D-6E8A-4147-A177-3AD203B41FA5}">
                      <a16:colId xmlns:a16="http://schemas.microsoft.com/office/drawing/2014/main" val="20001"/>
                    </a:ext>
                  </a:extLst>
                </a:gridCol>
                <a:gridCol w="1114632">
                  <a:extLst>
                    <a:ext uri="{9D8B030D-6E8A-4147-A177-3AD203B41FA5}">
                      <a16:colId xmlns:a16="http://schemas.microsoft.com/office/drawing/2014/main" val="20002"/>
                    </a:ext>
                  </a:extLst>
                </a:gridCol>
                <a:gridCol w="1056578">
                  <a:extLst>
                    <a:ext uri="{9D8B030D-6E8A-4147-A177-3AD203B41FA5}">
                      <a16:colId xmlns:a16="http://schemas.microsoft.com/office/drawing/2014/main" val="20003"/>
                    </a:ext>
                  </a:extLst>
                </a:gridCol>
                <a:gridCol w="998525">
                  <a:extLst>
                    <a:ext uri="{9D8B030D-6E8A-4147-A177-3AD203B41FA5}">
                      <a16:colId xmlns:a16="http://schemas.microsoft.com/office/drawing/2014/main" val="20004"/>
                    </a:ext>
                  </a:extLst>
                </a:gridCol>
                <a:gridCol w="1033356">
                  <a:extLst>
                    <a:ext uri="{9D8B030D-6E8A-4147-A177-3AD203B41FA5}">
                      <a16:colId xmlns:a16="http://schemas.microsoft.com/office/drawing/2014/main" val="20005"/>
                    </a:ext>
                  </a:extLst>
                </a:gridCol>
                <a:gridCol w="975302">
                  <a:extLst>
                    <a:ext uri="{9D8B030D-6E8A-4147-A177-3AD203B41FA5}">
                      <a16:colId xmlns:a16="http://schemas.microsoft.com/office/drawing/2014/main" val="20006"/>
                    </a:ext>
                  </a:extLst>
                </a:gridCol>
              </a:tblGrid>
              <a:tr h="954416">
                <a:tc>
                  <a:txBody>
                    <a:bodyPr/>
                    <a:lstStyle/>
                    <a:p>
                      <a:pPr marL="0" algn="ctr" defTabSz="914400" rtl="0" eaLnBrk="1" latinLnBrk="0" hangingPunct="1"/>
                      <a:r>
                        <a:rPr lang="en-US" sz="1600" kern="1200" dirty="0">
                          <a:solidFill>
                            <a:schemeClr val="bg1"/>
                          </a:solidFill>
                          <a:latin typeface="+mn-lt"/>
                          <a:ea typeface="+mn-ea"/>
                          <a:cs typeface="+mn-cs"/>
                        </a:rPr>
                        <a:t>Macro-Regions</a:t>
                      </a:r>
                    </a:p>
                  </a:txBody>
                  <a:tcPr anchor="ctr"/>
                </a:tc>
                <a:tc gridSpan="2">
                  <a:txBody>
                    <a:bodyPr/>
                    <a:lstStyle/>
                    <a:p>
                      <a:pPr marL="0" algn="ctr" defTabSz="914400" rtl="0" eaLnBrk="1" latinLnBrk="0" hangingPunct="1"/>
                      <a:r>
                        <a:rPr lang="en-US" sz="1600" kern="1200" dirty="0">
                          <a:solidFill>
                            <a:schemeClr val="bg1"/>
                          </a:solidFill>
                          <a:latin typeface="+mn-lt"/>
                          <a:ea typeface="+mn-ea"/>
                          <a:cs typeface="+mn-cs"/>
                        </a:rPr>
                        <a:t>AACSB Educational Members</a:t>
                      </a:r>
                    </a:p>
                  </a:txBody>
                  <a:tcPr anchor="ct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bg1"/>
                          </a:solidFill>
                          <a:latin typeface="+mn-lt"/>
                          <a:ea typeface="+mn-ea"/>
                          <a:cs typeface="+mn-cs"/>
                        </a:rPr>
                        <a:t>AACSB-Accredited</a:t>
                      </a:r>
                    </a:p>
                  </a:txBody>
                  <a:tcPr anchor="ct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bg1"/>
                          </a:solidFill>
                          <a:latin typeface="+mn-lt"/>
                          <a:ea typeface="+mn-ea"/>
                          <a:cs typeface="+mn-cs"/>
                        </a:rPr>
                        <a:t>In Accreditation Process</a:t>
                      </a:r>
                    </a:p>
                  </a:txBody>
                  <a:tcPr anchor="ctr"/>
                </a:tc>
                <a:tc hMerge="1">
                  <a:txBody>
                    <a:bodyPr/>
                    <a:lstStyle/>
                    <a:p>
                      <a:endParaRPr lang="en-US"/>
                    </a:p>
                  </a:txBody>
                  <a:tcPr/>
                </a:tc>
                <a:extLst>
                  <a:ext uri="{0D108BD9-81ED-4DB2-BD59-A6C34878D82A}">
                    <a16:rowId xmlns:a16="http://schemas.microsoft.com/office/drawing/2014/main" val="10000"/>
                  </a:ext>
                </a:extLst>
              </a:tr>
              <a:tr h="677818">
                <a:tc>
                  <a:txBody>
                    <a:bodyPr/>
                    <a:lstStyle/>
                    <a:p>
                      <a:pPr algn="l"/>
                      <a:r>
                        <a:rPr lang="en-US" sz="1600" dirty="0"/>
                        <a:t>Americas</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t>762</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t>48%</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t>574</a:t>
                      </a:r>
                      <a:endParaRPr lang="en-US" sz="1600" dirty="0"/>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t>70%</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t>58</a:t>
                      </a:r>
                      <a:endParaRPr lang="en-US" sz="1600" dirty="0"/>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t>21%</a:t>
                      </a:r>
                      <a:endParaRPr lang="en-US" sz="1600" dirty="0"/>
                    </a:p>
                  </a:txBody>
                  <a:tcPr anchor="ctr"/>
                </a:tc>
                <a:extLst>
                  <a:ext uri="{0D108BD9-81ED-4DB2-BD59-A6C34878D82A}">
                    <a16:rowId xmlns:a16="http://schemas.microsoft.com/office/drawing/2014/main" val="10001"/>
                  </a:ext>
                </a:extLst>
              </a:tr>
              <a:tr h="602287">
                <a:tc>
                  <a:txBody>
                    <a:bodyPr/>
                    <a:lstStyle/>
                    <a:p>
                      <a:pPr algn="l"/>
                      <a:r>
                        <a:rPr lang="en-US" sz="1600" dirty="0"/>
                        <a:t>Asia-Pacific</a:t>
                      </a:r>
                    </a:p>
                  </a:txBody>
                  <a:tcPr anchor="ctr"/>
                </a:tc>
                <a:tc>
                  <a:txBody>
                    <a:bodyPr/>
                    <a:lstStyle/>
                    <a:p>
                      <a:pPr algn="r"/>
                      <a:r>
                        <a:rPr lang="en-US" sz="1600" dirty="0"/>
                        <a:t>357</a:t>
                      </a:r>
                    </a:p>
                  </a:txBody>
                  <a:tcPr anchor="ctr"/>
                </a:tc>
                <a:tc>
                  <a:txBody>
                    <a:bodyPr/>
                    <a:lstStyle/>
                    <a:p>
                      <a:pPr algn="r"/>
                      <a:r>
                        <a:rPr lang="en-US" sz="1600" dirty="0"/>
                        <a:t>23%</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t>122</a:t>
                      </a:r>
                      <a:endParaRPr lang="en-US" sz="1600" dirty="0"/>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t>15%</a:t>
                      </a:r>
                      <a:endParaRPr lang="en-US" sz="1600" dirty="0"/>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t>90</a:t>
                      </a:r>
                      <a:endParaRPr lang="en-US" sz="1600" dirty="0"/>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t>32%</a:t>
                      </a:r>
                      <a:endParaRPr lang="en-US" sz="1600" dirty="0"/>
                    </a:p>
                  </a:txBody>
                  <a:tcPr anchor="ctr"/>
                </a:tc>
                <a:extLst>
                  <a:ext uri="{0D108BD9-81ED-4DB2-BD59-A6C34878D82A}">
                    <a16:rowId xmlns:a16="http://schemas.microsoft.com/office/drawing/2014/main" val="10002"/>
                  </a:ext>
                </a:extLst>
              </a:tr>
              <a:tr h="662234">
                <a:tc>
                  <a:txBody>
                    <a:bodyPr/>
                    <a:lstStyle/>
                    <a:p>
                      <a:pPr algn="l"/>
                      <a:r>
                        <a:rPr lang="en-US" sz="1600" dirty="0"/>
                        <a:t>EMEA</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t>461</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t>29%</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t>135</a:t>
                      </a:r>
                      <a:endParaRPr lang="en-US" sz="1600" dirty="0"/>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t>16%</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t>127</a:t>
                      </a:r>
                      <a:endParaRPr lang="en-US" sz="1600" dirty="0"/>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t>46%</a:t>
                      </a:r>
                      <a:endParaRPr lang="en-US" sz="1600" dirty="0"/>
                    </a:p>
                  </a:txBody>
                  <a:tcPr anchor="ctr"/>
                </a:tc>
                <a:extLst>
                  <a:ext uri="{0D108BD9-81ED-4DB2-BD59-A6C34878D82A}">
                    <a16:rowId xmlns:a16="http://schemas.microsoft.com/office/drawing/2014/main" val="10003"/>
                  </a:ext>
                </a:extLst>
              </a:tr>
              <a:tr h="662234">
                <a:tc>
                  <a:txBody>
                    <a:bodyPr/>
                    <a:lstStyle/>
                    <a:p>
                      <a:pPr algn="l"/>
                      <a:r>
                        <a:rPr lang="en-US" sz="1600" b="1" dirty="0"/>
                        <a:t>Global</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a:t>1,580</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a:t>100%</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t>831</a:t>
                      </a:r>
                      <a:endParaRPr lang="en-US" sz="1600" b="1" dirty="0"/>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a:t>100%</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t>277</a:t>
                      </a:r>
                      <a:endParaRPr lang="en-US" sz="1600" b="1" dirty="0"/>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a:t>100%</a:t>
                      </a:r>
                    </a:p>
                  </a:txBody>
                  <a:tcPr anchor="ctr"/>
                </a:tc>
                <a:extLst>
                  <a:ext uri="{0D108BD9-81ED-4DB2-BD59-A6C34878D82A}">
                    <a16:rowId xmlns:a16="http://schemas.microsoft.com/office/drawing/2014/main" val="10004"/>
                  </a:ext>
                </a:extLst>
              </a:tr>
            </a:tbl>
          </a:graphicData>
        </a:graphic>
      </p:graphicFrame>
      <p:sp>
        <p:nvSpPr>
          <p:cNvPr id="5" name="TextBox 4"/>
          <p:cNvSpPr txBox="1"/>
          <p:nvPr/>
        </p:nvSpPr>
        <p:spPr>
          <a:xfrm>
            <a:off x="738432" y="5203596"/>
            <a:ext cx="6576767" cy="461665"/>
          </a:xfrm>
          <a:prstGeom prst="rect">
            <a:avLst/>
          </a:prstGeom>
          <a:noFill/>
        </p:spPr>
        <p:txBody>
          <a:bodyPr wrap="square" rtlCol="0">
            <a:spAutoFit/>
          </a:bodyPr>
          <a:lstStyle/>
          <a:p>
            <a:r>
              <a:rPr lang="en-US" sz="1200" i="1" dirty="0"/>
              <a:t>Source: AACSB data and analysis as of </a:t>
            </a:r>
            <a:r>
              <a:rPr lang="en-US" sz="1200" i="1" dirty="0" smtClean="0"/>
              <a:t>11/25/2018</a:t>
            </a:r>
            <a:r>
              <a:rPr lang="en-US" sz="1200" i="1" dirty="0"/>
              <a:t>. </a:t>
            </a:r>
          </a:p>
          <a:p>
            <a:r>
              <a:rPr lang="en-US" sz="1200" i="1" dirty="0"/>
              <a:t>Note: Percentages may not sum to 100 due to rounding.</a:t>
            </a:r>
          </a:p>
        </p:txBody>
      </p:sp>
      <p:sp>
        <p:nvSpPr>
          <p:cNvPr id="6" name="Oval 5"/>
          <p:cNvSpPr/>
          <p:nvPr/>
        </p:nvSpPr>
        <p:spPr>
          <a:xfrm>
            <a:off x="3805438" y="2481036"/>
            <a:ext cx="700575" cy="733711"/>
          </a:xfrm>
          <a:prstGeom prst="ellipse">
            <a:avLst/>
          </a:prstGeom>
          <a:noFill/>
          <a:ln w="38100">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3941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90194"/>
            <a:ext cx="7886700" cy="440772"/>
          </a:xfrm>
        </p:spPr>
        <p:txBody>
          <a:bodyPr>
            <a:normAutofit/>
          </a:bodyPr>
          <a:lstStyle/>
          <a:p>
            <a:pPr algn="ctr"/>
            <a:r>
              <a:rPr lang="en-US" dirty="0"/>
              <a:t>Sub-Regions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13695422"/>
              </p:ext>
            </p:extLst>
          </p:nvPr>
        </p:nvGraphicFramePr>
        <p:xfrm>
          <a:off x="354679" y="930966"/>
          <a:ext cx="8160670" cy="4829142"/>
        </p:xfrm>
        <a:graphic>
          <a:graphicData uri="http://schemas.openxmlformats.org/drawingml/2006/table">
            <a:tbl>
              <a:tblPr firstRow="1" bandRow="1">
                <a:tableStyleId>{5C22544A-7EE6-4342-B048-85BDC9FD1C3A}</a:tableStyleId>
              </a:tblPr>
              <a:tblGrid>
                <a:gridCol w="1257901">
                  <a:extLst>
                    <a:ext uri="{9D8B030D-6E8A-4147-A177-3AD203B41FA5}">
                      <a16:colId xmlns:a16="http://schemas.microsoft.com/office/drawing/2014/main" val="20000"/>
                    </a:ext>
                  </a:extLst>
                </a:gridCol>
                <a:gridCol w="2106898">
                  <a:extLst>
                    <a:ext uri="{9D8B030D-6E8A-4147-A177-3AD203B41FA5}">
                      <a16:colId xmlns:a16="http://schemas.microsoft.com/office/drawing/2014/main" val="20001"/>
                    </a:ext>
                  </a:extLst>
                </a:gridCol>
                <a:gridCol w="775090">
                  <a:extLst>
                    <a:ext uri="{9D8B030D-6E8A-4147-A177-3AD203B41FA5}">
                      <a16:colId xmlns:a16="http://schemas.microsoft.com/office/drawing/2014/main" val="20002"/>
                    </a:ext>
                  </a:extLst>
                </a:gridCol>
                <a:gridCol w="871977">
                  <a:extLst>
                    <a:ext uri="{9D8B030D-6E8A-4147-A177-3AD203B41FA5}">
                      <a16:colId xmlns:a16="http://schemas.microsoft.com/office/drawing/2014/main" val="20003"/>
                    </a:ext>
                  </a:extLst>
                </a:gridCol>
                <a:gridCol w="787200">
                  <a:extLst>
                    <a:ext uri="{9D8B030D-6E8A-4147-A177-3AD203B41FA5}">
                      <a16:colId xmlns:a16="http://schemas.microsoft.com/office/drawing/2014/main" val="20004"/>
                    </a:ext>
                  </a:extLst>
                </a:gridCol>
                <a:gridCol w="835644">
                  <a:extLst>
                    <a:ext uri="{9D8B030D-6E8A-4147-A177-3AD203B41FA5}">
                      <a16:colId xmlns:a16="http://schemas.microsoft.com/office/drawing/2014/main" val="20005"/>
                    </a:ext>
                  </a:extLst>
                </a:gridCol>
                <a:gridCol w="726648">
                  <a:extLst>
                    <a:ext uri="{9D8B030D-6E8A-4147-A177-3AD203B41FA5}">
                      <a16:colId xmlns:a16="http://schemas.microsoft.com/office/drawing/2014/main" val="20006"/>
                    </a:ext>
                  </a:extLst>
                </a:gridCol>
                <a:gridCol w="799312">
                  <a:extLst>
                    <a:ext uri="{9D8B030D-6E8A-4147-A177-3AD203B41FA5}">
                      <a16:colId xmlns:a16="http://schemas.microsoft.com/office/drawing/2014/main" val="20007"/>
                    </a:ext>
                  </a:extLst>
                </a:gridCol>
              </a:tblGrid>
              <a:tr h="707439">
                <a:tc>
                  <a:txBody>
                    <a:bodyPr/>
                    <a:lstStyle/>
                    <a:p>
                      <a:pPr algn="ctr"/>
                      <a:r>
                        <a:rPr lang="en-US" sz="1400" dirty="0"/>
                        <a:t>Macro-Regions</a:t>
                      </a:r>
                    </a:p>
                  </a:txBody>
                  <a:tcPr anchor="ctr"/>
                </a:tc>
                <a:tc>
                  <a:txBody>
                    <a:bodyPr/>
                    <a:lstStyle/>
                    <a:p>
                      <a:pPr algn="ctr"/>
                      <a:r>
                        <a:rPr lang="en-US" sz="1400" dirty="0"/>
                        <a:t>Sub-Regions</a:t>
                      </a:r>
                    </a:p>
                  </a:txBody>
                  <a:tcPr anchor="ctr"/>
                </a:tc>
                <a:tc gridSpan="2">
                  <a:txBody>
                    <a:bodyPr/>
                    <a:lstStyle/>
                    <a:p>
                      <a:pPr algn="ctr"/>
                      <a:r>
                        <a:rPr lang="en-US" sz="1400" dirty="0"/>
                        <a:t>AACSB Educational Members</a:t>
                      </a:r>
                      <a:endParaRPr lang="en-US" sz="1400" dirty="0">
                        <a:solidFill>
                          <a:schemeClr val="tx1"/>
                        </a:solidFill>
                      </a:endParaRPr>
                    </a:p>
                  </a:txBody>
                  <a:tcPr anchor="ctr"/>
                </a:tc>
                <a:tc hMerge="1">
                  <a:txBody>
                    <a:bodyPr/>
                    <a:lstStyle/>
                    <a:p>
                      <a:pPr algn="ctr"/>
                      <a:endParaRPr lang="en-US" sz="1600" dirty="0">
                        <a:solidFill>
                          <a:schemeClr val="tx1"/>
                        </a:solidFill>
                      </a:endParaRPr>
                    </a:p>
                  </a:txBody>
                  <a:tcPr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AACSB-Accredited</a:t>
                      </a:r>
                      <a:endParaRPr lang="en-US" sz="1400" dirty="0">
                        <a:solidFill>
                          <a:schemeClr val="tx1"/>
                        </a:solidFill>
                      </a:endParaRPr>
                    </a:p>
                  </a:txBody>
                  <a:tcPr anchor="ct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In Accreditation Process</a:t>
                      </a:r>
                      <a:endParaRPr lang="en-US" sz="1400" dirty="0">
                        <a:solidFill>
                          <a:schemeClr val="tx1"/>
                        </a:solidFill>
                      </a:endParaRPr>
                    </a:p>
                  </a:txBody>
                  <a:tcPr anchor="ctr"/>
                </a:tc>
                <a:tc hMerge="1">
                  <a:txBody>
                    <a:bodyPr/>
                    <a:lstStyle/>
                    <a:p>
                      <a:endParaRPr lang="en-US"/>
                    </a:p>
                  </a:txBody>
                  <a:tcPr/>
                </a:tc>
                <a:extLst>
                  <a:ext uri="{0D108BD9-81ED-4DB2-BD59-A6C34878D82A}">
                    <a16:rowId xmlns:a16="http://schemas.microsoft.com/office/drawing/2014/main" val="10000"/>
                  </a:ext>
                </a:extLst>
              </a:tr>
              <a:tr h="3911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Americas</a:t>
                      </a:r>
                    </a:p>
                  </a:txBody>
                  <a:tcPr anchor="ctr"/>
                </a:tc>
                <a:tc>
                  <a:txBody>
                    <a:bodyPr/>
                    <a:lstStyle/>
                    <a:p>
                      <a:r>
                        <a:rPr lang="en-US" sz="1400" dirty="0"/>
                        <a:t>Canada</a:t>
                      </a:r>
                    </a:p>
                  </a:txBody>
                  <a:tcPr anchor="ctr"/>
                </a:tc>
                <a:tc>
                  <a:txBody>
                    <a:bodyPr/>
                    <a:lstStyle/>
                    <a:p>
                      <a:pPr algn="r"/>
                      <a:r>
                        <a:rPr lang="en-US" sz="1400" dirty="0"/>
                        <a:t>45</a:t>
                      </a:r>
                    </a:p>
                  </a:txBody>
                  <a:tcPr anchor="ctr"/>
                </a:tc>
                <a:tc>
                  <a:txBody>
                    <a:bodyPr/>
                    <a:lstStyle/>
                    <a:p>
                      <a:pPr algn="r"/>
                      <a:r>
                        <a:rPr lang="en-US" sz="1400" dirty="0"/>
                        <a:t>3%</a:t>
                      </a:r>
                    </a:p>
                  </a:txBody>
                  <a:tcPr anchor="ctr"/>
                </a:tc>
                <a:tc>
                  <a:txBody>
                    <a:bodyPr/>
                    <a:lstStyle/>
                    <a:p>
                      <a:pPr algn="r"/>
                      <a:r>
                        <a:rPr lang="en-US" sz="1400" dirty="0"/>
                        <a:t>24</a:t>
                      </a:r>
                    </a:p>
                  </a:txBody>
                  <a:tcPr anchor="ctr"/>
                </a:tc>
                <a:tc>
                  <a:txBody>
                    <a:bodyPr/>
                    <a:lstStyle/>
                    <a:p>
                      <a:pPr algn="r"/>
                      <a:r>
                        <a:rPr lang="en-US" sz="1400" dirty="0"/>
                        <a:t>3%</a:t>
                      </a:r>
                    </a:p>
                  </a:txBody>
                  <a:tcPr anchor="ctr"/>
                </a:tc>
                <a:tc>
                  <a:txBody>
                    <a:bodyPr/>
                    <a:lstStyle/>
                    <a:p>
                      <a:pPr algn="r"/>
                      <a:r>
                        <a:rPr lang="en-US" sz="1400" dirty="0"/>
                        <a:t>6</a:t>
                      </a:r>
                    </a:p>
                  </a:txBody>
                  <a:tcPr anchor="ctr"/>
                </a:tc>
                <a:tc>
                  <a:txBody>
                    <a:bodyPr/>
                    <a:lstStyle/>
                    <a:p>
                      <a:pPr algn="r"/>
                      <a:r>
                        <a:rPr lang="en-US" sz="1400" dirty="0"/>
                        <a:t>2%</a:t>
                      </a:r>
                    </a:p>
                  </a:txBody>
                  <a:tcPr anchor="ctr"/>
                </a:tc>
                <a:extLst>
                  <a:ext uri="{0D108BD9-81ED-4DB2-BD59-A6C34878D82A}">
                    <a16:rowId xmlns:a16="http://schemas.microsoft.com/office/drawing/2014/main" val="10001"/>
                  </a:ext>
                </a:extLst>
              </a:tr>
              <a:tr h="3911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Americas</a:t>
                      </a:r>
                    </a:p>
                  </a:txBody>
                  <a:tcPr anchor="ctr"/>
                </a:tc>
                <a:tc>
                  <a:txBody>
                    <a:bodyPr/>
                    <a:lstStyle/>
                    <a:p>
                      <a:r>
                        <a:rPr lang="en-US" sz="1400" dirty="0"/>
                        <a:t>United States</a:t>
                      </a:r>
                    </a:p>
                  </a:txBody>
                  <a:tcPr anchor="ctr"/>
                </a:tc>
                <a:tc>
                  <a:txBody>
                    <a:bodyPr/>
                    <a:lstStyle/>
                    <a:p>
                      <a:pPr algn="r"/>
                      <a:r>
                        <a:rPr lang="en-US" sz="1400" dirty="0"/>
                        <a:t>641</a:t>
                      </a:r>
                    </a:p>
                  </a:txBody>
                  <a:tcPr anchor="ctr"/>
                </a:tc>
                <a:tc>
                  <a:txBody>
                    <a:bodyPr/>
                    <a:lstStyle/>
                    <a:p>
                      <a:pPr algn="r"/>
                      <a:r>
                        <a:rPr lang="en-US" sz="1400" dirty="0"/>
                        <a:t>41%</a:t>
                      </a:r>
                    </a:p>
                  </a:txBody>
                  <a:tcPr anchor="ctr"/>
                </a:tc>
                <a:tc>
                  <a:txBody>
                    <a:bodyPr/>
                    <a:lstStyle/>
                    <a:p>
                      <a:pPr algn="r"/>
                      <a:r>
                        <a:rPr lang="en-US" sz="1400" dirty="0"/>
                        <a:t>527</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t>64%</a:t>
                      </a:r>
                    </a:p>
                  </a:txBody>
                  <a:tcPr anchor="ctr"/>
                </a:tc>
                <a:tc>
                  <a:txBody>
                    <a:bodyPr/>
                    <a:lstStyle/>
                    <a:p>
                      <a:pPr algn="r"/>
                      <a:r>
                        <a:rPr lang="en-US" sz="1400" dirty="0" smtClean="0"/>
                        <a:t>37</a:t>
                      </a:r>
                      <a:endParaRPr lang="en-US" sz="1400" dirty="0"/>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t>13%</a:t>
                      </a:r>
                    </a:p>
                  </a:txBody>
                  <a:tcPr anchor="ctr"/>
                </a:tc>
                <a:extLst>
                  <a:ext uri="{0D108BD9-81ED-4DB2-BD59-A6C34878D82A}">
                    <a16:rowId xmlns:a16="http://schemas.microsoft.com/office/drawing/2014/main" val="10002"/>
                  </a:ext>
                </a:extLst>
              </a:tr>
              <a:tr h="5011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Americas</a:t>
                      </a:r>
                    </a:p>
                  </a:txBody>
                  <a:tcPr anchor="ctr"/>
                </a:tc>
                <a:tc>
                  <a:txBody>
                    <a:bodyPr/>
                    <a:lstStyle/>
                    <a:p>
                      <a:r>
                        <a:rPr lang="en-US" sz="1400" dirty="0"/>
                        <a:t>Latin America &amp; Caribbean</a:t>
                      </a:r>
                    </a:p>
                  </a:txBody>
                  <a:tcPr anchor="ctr"/>
                </a:tc>
                <a:tc>
                  <a:txBody>
                    <a:bodyPr/>
                    <a:lstStyle/>
                    <a:p>
                      <a:pPr algn="r"/>
                      <a:r>
                        <a:rPr lang="en-US" sz="1400" dirty="0"/>
                        <a:t>76</a:t>
                      </a:r>
                    </a:p>
                  </a:txBody>
                  <a:tcPr anchor="ctr"/>
                </a:tc>
                <a:tc>
                  <a:txBody>
                    <a:bodyPr/>
                    <a:lstStyle/>
                    <a:p>
                      <a:pPr algn="r"/>
                      <a:r>
                        <a:rPr lang="en-US" sz="1400" dirty="0"/>
                        <a:t>5%</a:t>
                      </a:r>
                    </a:p>
                  </a:txBody>
                  <a:tcPr anchor="ctr"/>
                </a:tc>
                <a:tc>
                  <a:txBody>
                    <a:bodyPr/>
                    <a:lstStyle/>
                    <a:p>
                      <a:pPr algn="r"/>
                      <a:r>
                        <a:rPr lang="en-US" sz="1400" dirty="0"/>
                        <a:t>21</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t>3%</a:t>
                      </a:r>
                    </a:p>
                  </a:txBody>
                  <a:tcPr anchor="ctr"/>
                </a:tc>
                <a:tc>
                  <a:txBody>
                    <a:bodyPr/>
                    <a:lstStyle/>
                    <a:p>
                      <a:pPr algn="r"/>
                      <a:r>
                        <a:rPr lang="en-US" sz="1400" dirty="0" smtClean="0"/>
                        <a:t>15</a:t>
                      </a:r>
                      <a:endParaRPr lang="en-US" sz="1400" dirty="0"/>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t>5%</a:t>
                      </a:r>
                    </a:p>
                  </a:txBody>
                  <a:tcPr anchor="ctr"/>
                </a:tc>
                <a:extLst>
                  <a:ext uri="{0D108BD9-81ED-4DB2-BD59-A6C34878D82A}">
                    <a16:rowId xmlns:a16="http://schemas.microsoft.com/office/drawing/2014/main" val="10003"/>
                  </a:ext>
                </a:extLst>
              </a:tr>
              <a:tr h="707439">
                <a:tc>
                  <a:txBody>
                    <a:bodyPr/>
                    <a:lstStyle/>
                    <a:p>
                      <a:pPr algn="l"/>
                      <a:r>
                        <a:rPr lang="en-US" sz="1400" dirty="0"/>
                        <a:t>Asia-Pacific</a:t>
                      </a:r>
                    </a:p>
                  </a:txBody>
                  <a:tcPr anchor="ctr"/>
                </a:tc>
                <a:tc>
                  <a:txBody>
                    <a:bodyPr/>
                    <a:lstStyle/>
                    <a:p>
                      <a:r>
                        <a:rPr lang="en-US" sz="1400" dirty="0"/>
                        <a:t>Central, Southern, South-Eastern, and Eastern Asia</a:t>
                      </a:r>
                    </a:p>
                  </a:txBody>
                  <a:tcPr anchor="ctr"/>
                </a:tc>
                <a:tc>
                  <a:txBody>
                    <a:bodyPr/>
                    <a:lstStyle/>
                    <a:p>
                      <a:pPr algn="r"/>
                      <a:r>
                        <a:rPr lang="en-US" sz="1400" dirty="0"/>
                        <a:t>312</a:t>
                      </a:r>
                    </a:p>
                  </a:txBody>
                  <a:tcPr anchor="ctr"/>
                </a:tc>
                <a:tc>
                  <a:txBody>
                    <a:bodyPr/>
                    <a:lstStyle/>
                    <a:p>
                      <a:pPr algn="r"/>
                      <a:r>
                        <a:rPr lang="en-US" sz="1400" dirty="0"/>
                        <a:t>20%</a:t>
                      </a:r>
                    </a:p>
                  </a:txBody>
                  <a:tcPr anchor="ctr"/>
                </a:tc>
                <a:tc>
                  <a:txBody>
                    <a:bodyPr/>
                    <a:lstStyle/>
                    <a:p>
                      <a:pPr algn="r"/>
                      <a:r>
                        <a:rPr lang="en-US" sz="1400" dirty="0" smtClean="0"/>
                        <a:t>100</a:t>
                      </a:r>
                      <a:endParaRPr lang="en-US" sz="1400" dirty="0"/>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t>11%</a:t>
                      </a:r>
                    </a:p>
                  </a:txBody>
                  <a:tcPr anchor="ctr"/>
                </a:tc>
                <a:tc>
                  <a:txBody>
                    <a:bodyPr/>
                    <a:lstStyle/>
                    <a:p>
                      <a:pPr algn="r"/>
                      <a:r>
                        <a:rPr lang="en-US" sz="1400" dirty="0" smtClean="0"/>
                        <a:t>80</a:t>
                      </a:r>
                      <a:endParaRPr lang="en-US" sz="1400" dirty="0"/>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t>28%</a:t>
                      </a:r>
                      <a:endParaRPr lang="en-US" sz="1400" dirty="0"/>
                    </a:p>
                  </a:txBody>
                  <a:tcPr anchor="ctr"/>
                </a:tc>
                <a:extLst>
                  <a:ext uri="{0D108BD9-81ED-4DB2-BD59-A6C34878D82A}">
                    <a16:rowId xmlns:a16="http://schemas.microsoft.com/office/drawing/2014/main" val="10004"/>
                  </a:ext>
                </a:extLst>
              </a:tr>
              <a:tr h="5011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Asia-Pacific</a:t>
                      </a:r>
                    </a:p>
                  </a:txBody>
                  <a:tcPr anchor="ctr"/>
                </a:tc>
                <a:tc>
                  <a:txBody>
                    <a:bodyPr/>
                    <a:lstStyle/>
                    <a:p>
                      <a:r>
                        <a:rPr lang="en-US" sz="1400" dirty="0"/>
                        <a:t>Oceania</a:t>
                      </a:r>
                    </a:p>
                  </a:txBody>
                  <a:tcPr anchor="ctr"/>
                </a:tc>
                <a:tc>
                  <a:txBody>
                    <a:bodyPr/>
                    <a:lstStyle/>
                    <a:p>
                      <a:pPr algn="r"/>
                      <a:r>
                        <a:rPr lang="en-US" sz="1400" dirty="0"/>
                        <a:t>45</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t>3%</a:t>
                      </a:r>
                    </a:p>
                  </a:txBody>
                  <a:tcPr anchor="ctr"/>
                </a:tc>
                <a:tc>
                  <a:txBody>
                    <a:bodyPr/>
                    <a:lstStyle/>
                    <a:p>
                      <a:pPr algn="r"/>
                      <a:r>
                        <a:rPr lang="en-US" sz="1400" dirty="0"/>
                        <a:t>22</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t>3%</a:t>
                      </a:r>
                    </a:p>
                  </a:txBody>
                  <a:tcPr anchor="ctr"/>
                </a:tc>
                <a:tc>
                  <a:txBody>
                    <a:bodyPr/>
                    <a:lstStyle/>
                    <a:p>
                      <a:pPr algn="r"/>
                      <a:r>
                        <a:rPr lang="en-US" sz="1400" dirty="0"/>
                        <a:t>10</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t>4%</a:t>
                      </a:r>
                    </a:p>
                  </a:txBody>
                  <a:tcPr anchor="ctr"/>
                </a:tc>
                <a:extLst>
                  <a:ext uri="{0D108BD9-81ED-4DB2-BD59-A6C34878D82A}">
                    <a16:rowId xmlns:a16="http://schemas.microsoft.com/office/drawing/2014/main" val="10005"/>
                  </a:ext>
                </a:extLst>
              </a:tr>
              <a:tr h="3911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EMEA</a:t>
                      </a:r>
                    </a:p>
                  </a:txBody>
                  <a:tcPr anchor="ctr"/>
                </a:tc>
                <a:tc>
                  <a:txBody>
                    <a:bodyPr/>
                    <a:lstStyle/>
                    <a:p>
                      <a:r>
                        <a:rPr lang="en-US" sz="1400" dirty="0"/>
                        <a:t>Africa</a:t>
                      </a:r>
                    </a:p>
                  </a:txBody>
                  <a:tcPr anchor="ctr"/>
                </a:tc>
                <a:tc>
                  <a:txBody>
                    <a:bodyPr/>
                    <a:lstStyle/>
                    <a:p>
                      <a:pPr algn="r"/>
                      <a:r>
                        <a:rPr lang="en-US" sz="1400" dirty="0"/>
                        <a:t>33</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t>2%</a:t>
                      </a:r>
                    </a:p>
                  </a:txBody>
                  <a:tcPr anchor="ctr"/>
                </a:tc>
                <a:tc>
                  <a:txBody>
                    <a:bodyPr/>
                    <a:lstStyle/>
                    <a:p>
                      <a:pPr algn="r"/>
                      <a:r>
                        <a:rPr lang="en-US" sz="1400" dirty="0"/>
                        <a:t>5</a:t>
                      </a:r>
                    </a:p>
                  </a:txBody>
                  <a:tcPr anchor="ctr"/>
                </a:tc>
                <a:tc>
                  <a:txBody>
                    <a:bodyPr/>
                    <a:lstStyle/>
                    <a:p>
                      <a:pPr algn="r"/>
                      <a:r>
                        <a:rPr lang="en-US" sz="1400" dirty="0"/>
                        <a:t>1%</a:t>
                      </a:r>
                    </a:p>
                  </a:txBody>
                  <a:tcPr anchor="ctr"/>
                </a:tc>
                <a:tc>
                  <a:txBody>
                    <a:bodyPr/>
                    <a:lstStyle/>
                    <a:p>
                      <a:pPr algn="r"/>
                      <a:r>
                        <a:rPr lang="en-US" sz="1400" dirty="0"/>
                        <a:t>6</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t>2%</a:t>
                      </a:r>
                    </a:p>
                  </a:txBody>
                  <a:tcPr anchor="ctr"/>
                </a:tc>
                <a:extLst>
                  <a:ext uri="{0D108BD9-81ED-4DB2-BD59-A6C34878D82A}">
                    <a16:rowId xmlns:a16="http://schemas.microsoft.com/office/drawing/2014/main" val="10006"/>
                  </a:ext>
                </a:extLst>
              </a:tr>
              <a:tr h="3911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EMEA</a:t>
                      </a:r>
                    </a:p>
                  </a:txBody>
                  <a:tcPr anchor="ctr"/>
                </a:tc>
                <a:tc>
                  <a:txBody>
                    <a:bodyPr/>
                    <a:lstStyle/>
                    <a:p>
                      <a:r>
                        <a:rPr lang="en-US" sz="1400" dirty="0"/>
                        <a:t>Middle East</a:t>
                      </a:r>
                    </a:p>
                  </a:txBody>
                  <a:tcPr anchor="ctr"/>
                </a:tc>
                <a:tc>
                  <a:txBody>
                    <a:bodyPr/>
                    <a:lstStyle/>
                    <a:p>
                      <a:pPr algn="r"/>
                      <a:r>
                        <a:rPr lang="en-US" sz="1400" dirty="0"/>
                        <a:t>82</a:t>
                      </a:r>
                    </a:p>
                  </a:txBody>
                  <a:tcPr anchor="ctr"/>
                </a:tc>
                <a:tc>
                  <a:txBody>
                    <a:bodyPr/>
                    <a:lstStyle/>
                    <a:p>
                      <a:pPr algn="r"/>
                      <a:r>
                        <a:rPr lang="en-US" sz="1400" dirty="0"/>
                        <a:t>5%</a:t>
                      </a:r>
                    </a:p>
                  </a:txBody>
                  <a:tcPr anchor="ctr"/>
                </a:tc>
                <a:tc>
                  <a:txBody>
                    <a:bodyPr/>
                    <a:lstStyle/>
                    <a:p>
                      <a:pPr algn="r"/>
                      <a:r>
                        <a:rPr lang="en-US" sz="1400" dirty="0"/>
                        <a:t>18</a:t>
                      </a:r>
                    </a:p>
                  </a:txBody>
                  <a:tcPr anchor="ctr"/>
                </a:tc>
                <a:tc>
                  <a:txBody>
                    <a:bodyPr/>
                    <a:lstStyle/>
                    <a:p>
                      <a:pPr algn="r"/>
                      <a:r>
                        <a:rPr lang="en-US" sz="1400" dirty="0"/>
                        <a:t>2%</a:t>
                      </a:r>
                    </a:p>
                  </a:txBody>
                  <a:tcPr anchor="ctr"/>
                </a:tc>
                <a:tc>
                  <a:txBody>
                    <a:bodyPr/>
                    <a:lstStyle/>
                    <a:p>
                      <a:pPr algn="r"/>
                      <a:r>
                        <a:rPr lang="en-US" sz="1400" dirty="0" smtClean="0"/>
                        <a:t>26</a:t>
                      </a:r>
                      <a:endParaRPr lang="en-US" sz="1400" dirty="0"/>
                    </a:p>
                  </a:txBody>
                  <a:tcPr anchor="ctr"/>
                </a:tc>
                <a:tc>
                  <a:txBody>
                    <a:bodyPr/>
                    <a:lstStyle/>
                    <a:p>
                      <a:pPr algn="r"/>
                      <a:r>
                        <a:rPr lang="en-US" sz="1400" dirty="0" smtClean="0"/>
                        <a:t>10%</a:t>
                      </a:r>
                      <a:endParaRPr lang="en-US" sz="1400" dirty="0"/>
                    </a:p>
                  </a:txBody>
                  <a:tcPr anchor="ctr"/>
                </a:tc>
                <a:extLst>
                  <a:ext uri="{0D108BD9-81ED-4DB2-BD59-A6C34878D82A}">
                    <a16:rowId xmlns:a16="http://schemas.microsoft.com/office/drawing/2014/main" val="10007"/>
                  </a:ext>
                </a:extLst>
              </a:tr>
              <a:tr h="3911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EMEA</a:t>
                      </a:r>
                    </a:p>
                  </a:txBody>
                  <a:tcPr anchor="ctr"/>
                </a:tc>
                <a:tc>
                  <a:txBody>
                    <a:bodyPr/>
                    <a:lstStyle/>
                    <a:p>
                      <a:r>
                        <a:rPr lang="en-US" sz="1400" dirty="0"/>
                        <a:t>Europe &amp; Near East</a:t>
                      </a:r>
                    </a:p>
                  </a:txBody>
                  <a:tcPr anchor="ctr"/>
                </a:tc>
                <a:tc>
                  <a:txBody>
                    <a:bodyPr/>
                    <a:lstStyle/>
                    <a:p>
                      <a:pPr algn="r"/>
                      <a:r>
                        <a:rPr lang="en-US" sz="1400" dirty="0"/>
                        <a:t>346</a:t>
                      </a:r>
                    </a:p>
                  </a:txBody>
                  <a:tcPr anchor="ctr"/>
                </a:tc>
                <a:tc>
                  <a:txBody>
                    <a:bodyPr/>
                    <a:lstStyle/>
                    <a:p>
                      <a:pPr algn="r"/>
                      <a:r>
                        <a:rPr lang="en-US" sz="1400" dirty="0"/>
                        <a:t>22%</a:t>
                      </a:r>
                    </a:p>
                  </a:txBody>
                  <a:tcPr anchor="ctr"/>
                </a:tc>
                <a:tc>
                  <a:txBody>
                    <a:bodyPr/>
                    <a:lstStyle/>
                    <a:p>
                      <a:pPr algn="r"/>
                      <a:r>
                        <a:rPr lang="en-US" sz="1400" dirty="0"/>
                        <a:t>109</a:t>
                      </a:r>
                    </a:p>
                  </a:txBody>
                  <a:tcPr anchor="ctr"/>
                </a:tc>
                <a:tc>
                  <a:txBody>
                    <a:bodyPr/>
                    <a:lstStyle/>
                    <a:p>
                      <a:pPr algn="r"/>
                      <a:r>
                        <a:rPr lang="en-US" sz="1400" dirty="0"/>
                        <a:t>13%</a:t>
                      </a:r>
                    </a:p>
                  </a:txBody>
                  <a:tcPr anchor="ctr"/>
                </a:tc>
                <a:tc>
                  <a:txBody>
                    <a:bodyPr/>
                    <a:lstStyle/>
                    <a:p>
                      <a:pPr algn="r"/>
                      <a:r>
                        <a:rPr lang="en-US" sz="1400" dirty="0" smtClean="0"/>
                        <a:t>95</a:t>
                      </a:r>
                      <a:endParaRPr lang="en-US" sz="1400" dirty="0"/>
                    </a:p>
                  </a:txBody>
                  <a:tcPr anchor="ctr"/>
                </a:tc>
                <a:tc>
                  <a:txBody>
                    <a:bodyPr/>
                    <a:lstStyle/>
                    <a:p>
                      <a:pPr algn="r"/>
                      <a:r>
                        <a:rPr lang="en-US" sz="1400" dirty="0"/>
                        <a:t>34%</a:t>
                      </a:r>
                    </a:p>
                  </a:txBody>
                  <a:tcPr anchor="ctr"/>
                </a:tc>
                <a:extLst>
                  <a:ext uri="{0D108BD9-81ED-4DB2-BD59-A6C34878D82A}">
                    <a16:rowId xmlns:a16="http://schemas.microsoft.com/office/drawing/2014/main" val="10008"/>
                  </a:ext>
                </a:extLst>
              </a:tr>
              <a:tr h="391140">
                <a:tc>
                  <a:txBody>
                    <a:bodyPr/>
                    <a:lstStyle/>
                    <a:p>
                      <a:r>
                        <a:rPr lang="en-US" sz="1400" b="1" dirty="0"/>
                        <a:t>Global</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Global</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a:t>1,580</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a:t>100%</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smtClean="0"/>
                        <a:t>831</a:t>
                      </a:r>
                      <a:endParaRPr lang="en-US" sz="1400" b="1" dirty="0"/>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a:t>100%</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smtClean="0"/>
                        <a:t>277</a:t>
                      </a:r>
                      <a:endParaRPr lang="en-US" sz="1400" b="1" dirty="0"/>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a:t>100%</a:t>
                      </a:r>
                    </a:p>
                  </a:txBody>
                  <a:tcPr anchor="ctr"/>
                </a:tc>
                <a:extLst>
                  <a:ext uri="{0D108BD9-81ED-4DB2-BD59-A6C34878D82A}">
                    <a16:rowId xmlns:a16="http://schemas.microsoft.com/office/drawing/2014/main" val="10009"/>
                  </a:ext>
                </a:extLst>
              </a:tr>
            </a:tbl>
          </a:graphicData>
        </a:graphic>
      </p:graphicFrame>
      <p:sp>
        <p:nvSpPr>
          <p:cNvPr id="5" name="TextBox 4"/>
          <p:cNvSpPr txBox="1"/>
          <p:nvPr/>
        </p:nvSpPr>
        <p:spPr>
          <a:xfrm>
            <a:off x="1748908" y="5777166"/>
            <a:ext cx="7300881" cy="646331"/>
          </a:xfrm>
          <a:prstGeom prst="rect">
            <a:avLst/>
          </a:prstGeom>
          <a:noFill/>
        </p:spPr>
        <p:txBody>
          <a:bodyPr wrap="square" rtlCol="0">
            <a:spAutoFit/>
          </a:bodyPr>
          <a:lstStyle/>
          <a:p>
            <a:r>
              <a:rPr lang="en-US" sz="1200" i="1" dirty="0"/>
              <a:t>Source: AACSB data and analysis as of </a:t>
            </a:r>
            <a:r>
              <a:rPr lang="en-US" sz="1200" i="1" dirty="0" smtClean="0"/>
              <a:t>11/15/2018</a:t>
            </a:r>
            <a:r>
              <a:rPr lang="en-US" sz="1200" i="1" dirty="0"/>
              <a:t>.</a:t>
            </a:r>
          </a:p>
          <a:p>
            <a:r>
              <a:rPr lang="en-US" sz="1200" i="1" dirty="0"/>
              <a:t>Note: In this table, “United States” excludes U.S. territories in Oceania and the Caribbean. Percentages may not sum to 100 due to rounding.</a:t>
            </a:r>
          </a:p>
        </p:txBody>
      </p:sp>
      <p:sp>
        <p:nvSpPr>
          <p:cNvPr id="3" name="Oval 2"/>
          <p:cNvSpPr/>
          <p:nvPr/>
        </p:nvSpPr>
        <p:spPr>
          <a:xfrm>
            <a:off x="6920968" y="2989595"/>
            <a:ext cx="1702101" cy="668005"/>
          </a:xfrm>
          <a:prstGeom prst="ellipse">
            <a:avLst/>
          </a:prstGeom>
          <a:noFill/>
          <a:ln w="38100">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Oval 6"/>
          <p:cNvSpPr/>
          <p:nvPr/>
        </p:nvSpPr>
        <p:spPr>
          <a:xfrm>
            <a:off x="6930589" y="4949806"/>
            <a:ext cx="1702101" cy="503742"/>
          </a:xfrm>
          <a:prstGeom prst="ellipse">
            <a:avLst/>
          </a:prstGeom>
          <a:noFill/>
          <a:ln w="38100">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Oval 7"/>
          <p:cNvSpPr/>
          <p:nvPr/>
        </p:nvSpPr>
        <p:spPr>
          <a:xfrm>
            <a:off x="3782623" y="4889826"/>
            <a:ext cx="1702101" cy="585874"/>
          </a:xfrm>
          <a:prstGeom prst="ellipse">
            <a:avLst/>
          </a:prstGeom>
          <a:noFill/>
          <a:ln w="38100">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Oval 8"/>
          <p:cNvSpPr/>
          <p:nvPr/>
        </p:nvSpPr>
        <p:spPr>
          <a:xfrm>
            <a:off x="3720949" y="3011534"/>
            <a:ext cx="1702101" cy="668005"/>
          </a:xfrm>
          <a:prstGeom prst="ellipse">
            <a:avLst/>
          </a:prstGeom>
          <a:noFill/>
          <a:ln w="38100">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4813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 Asia</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95671822"/>
              </p:ext>
            </p:extLst>
          </p:nvPr>
        </p:nvGraphicFramePr>
        <p:xfrm>
          <a:off x="577378" y="1918277"/>
          <a:ext cx="7807992" cy="3179730"/>
        </p:xfrm>
        <a:graphic>
          <a:graphicData uri="http://schemas.openxmlformats.org/drawingml/2006/table">
            <a:tbl>
              <a:tblPr firstRow="1" lastRow="1" bandRow="1">
                <a:tableStyleId>{5C22544A-7EE6-4342-B048-85BDC9FD1C3A}</a:tableStyleId>
              </a:tblPr>
              <a:tblGrid>
                <a:gridCol w="2557035">
                  <a:extLst>
                    <a:ext uri="{9D8B030D-6E8A-4147-A177-3AD203B41FA5}">
                      <a16:colId xmlns:a16="http://schemas.microsoft.com/office/drawing/2014/main" val="744388834"/>
                    </a:ext>
                  </a:extLst>
                </a:gridCol>
                <a:gridCol w="1750319">
                  <a:extLst>
                    <a:ext uri="{9D8B030D-6E8A-4147-A177-3AD203B41FA5}">
                      <a16:colId xmlns:a16="http://schemas.microsoft.com/office/drawing/2014/main" val="3090816541"/>
                    </a:ext>
                  </a:extLst>
                </a:gridCol>
                <a:gridCol w="1750319">
                  <a:extLst>
                    <a:ext uri="{9D8B030D-6E8A-4147-A177-3AD203B41FA5}">
                      <a16:colId xmlns:a16="http://schemas.microsoft.com/office/drawing/2014/main" val="3567706034"/>
                    </a:ext>
                  </a:extLst>
                </a:gridCol>
                <a:gridCol w="1750319">
                  <a:extLst>
                    <a:ext uri="{9D8B030D-6E8A-4147-A177-3AD203B41FA5}">
                      <a16:colId xmlns:a16="http://schemas.microsoft.com/office/drawing/2014/main" val="563704367"/>
                    </a:ext>
                  </a:extLst>
                </a:gridCol>
              </a:tblGrid>
              <a:tr h="1163592">
                <a:tc>
                  <a:txBody>
                    <a:bodyPr/>
                    <a:lstStyle/>
                    <a:p>
                      <a:pPr algn="ctr" fontAlgn="b"/>
                      <a:r>
                        <a:rPr lang="en-US" sz="1600" u="none" strike="noStrike" dirty="0">
                          <a:effectLst/>
                        </a:rPr>
                        <a:t>Country/Territory Name</a:t>
                      </a:r>
                      <a:endParaRPr lang="en-US" sz="1600" b="1" i="0" u="none" strike="noStrike" dirty="0">
                        <a:effectLst/>
                        <a:latin typeface="Arial" panose="020B0604020202020204" pitchFamily="34" charset="0"/>
                      </a:endParaRPr>
                    </a:p>
                  </a:txBody>
                  <a:tcPr marL="0" marR="0" marT="0" marB="0" anchor="ctr"/>
                </a:tc>
                <a:tc>
                  <a:txBody>
                    <a:bodyPr/>
                    <a:lstStyle/>
                    <a:p>
                      <a:pPr algn="ctr" fontAlgn="b"/>
                      <a:r>
                        <a:rPr lang="en-US" sz="1600" u="none" strike="noStrike" dirty="0">
                          <a:effectLst/>
                        </a:rPr>
                        <a:t>AACSB Member Schools</a:t>
                      </a:r>
                      <a:endParaRPr lang="en-US" sz="1600" b="1" i="0" u="none" strike="noStrike" dirty="0">
                        <a:effectLst/>
                        <a:latin typeface="Arial" panose="020B0604020202020204" pitchFamily="34" charset="0"/>
                      </a:endParaRPr>
                    </a:p>
                  </a:txBody>
                  <a:tcPr marL="0" marR="0" marT="0" marB="0" anchor="ctr"/>
                </a:tc>
                <a:tc>
                  <a:txBody>
                    <a:bodyPr/>
                    <a:lstStyle/>
                    <a:p>
                      <a:pPr algn="ctr" fontAlgn="b"/>
                      <a:r>
                        <a:rPr lang="en-US" sz="1600" u="none" strike="noStrike" dirty="0">
                          <a:effectLst/>
                        </a:rPr>
                        <a:t>AACSB-Accredited Schools</a:t>
                      </a:r>
                      <a:endParaRPr lang="en-US" sz="1600" b="1" i="0" u="none" strike="noStrike" dirty="0">
                        <a:effectLst/>
                        <a:latin typeface="Arial" panose="020B0604020202020204" pitchFamily="34" charset="0"/>
                      </a:endParaRPr>
                    </a:p>
                  </a:txBody>
                  <a:tcPr marL="0" marR="0" marT="0" marB="0" anchor="ctr"/>
                </a:tc>
                <a:tc>
                  <a:txBody>
                    <a:bodyPr/>
                    <a:lstStyle/>
                    <a:p>
                      <a:pPr algn="ctr" fontAlgn="b"/>
                      <a:r>
                        <a:rPr lang="en-US" sz="1600" u="none" strike="noStrike" dirty="0">
                          <a:effectLst/>
                        </a:rPr>
                        <a:t>In Pre/Initial </a:t>
                      </a:r>
                      <a:r>
                        <a:rPr lang="en-US" sz="1600" u="none" strike="noStrike" dirty="0" err="1">
                          <a:effectLst/>
                        </a:rPr>
                        <a:t>Accred</a:t>
                      </a:r>
                      <a:r>
                        <a:rPr lang="en-US" sz="1600" u="none" strike="noStrike" dirty="0">
                          <a:effectLst/>
                        </a:rPr>
                        <a:t>. Process</a:t>
                      </a:r>
                      <a:endParaRPr lang="en-US" sz="1600" b="1" i="0" u="none" strike="noStrike" dirty="0">
                        <a:effectLst/>
                        <a:latin typeface="Arial" panose="020B0604020202020204" pitchFamily="34" charset="0"/>
                      </a:endParaRPr>
                    </a:p>
                  </a:txBody>
                  <a:tcPr marL="0" marR="0" marT="0" marB="0" anchor="ctr"/>
                </a:tc>
                <a:extLst>
                  <a:ext uri="{0D108BD9-81ED-4DB2-BD59-A6C34878D82A}">
                    <a16:rowId xmlns:a16="http://schemas.microsoft.com/office/drawing/2014/main" val="2424252634"/>
                  </a:ext>
                </a:extLst>
              </a:tr>
              <a:tr h="329404">
                <a:tc>
                  <a:txBody>
                    <a:bodyPr/>
                    <a:lstStyle/>
                    <a:p>
                      <a:pPr algn="l" fontAlgn="b"/>
                      <a:r>
                        <a:rPr lang="en-US" sz="1600" u="none" strike="noStrike" dirty="0">
                          <a:effectLst/>
                        </a:rPr>
                        <a:t>Afghanistan</a:t>
                      </a:r>
                      <a:endParaRPr lang="en-US" sz="1600" b="0" i="0" u="none" strike="noStrike" dirty="0">
                        <a:solidFill>
                          <a:srgbClr val="000000"/>
                        </a:solidFill>
                        <a:effectLst/>
                        <a:latin typeface="Arial" panose="020B0604020202020204" pitchFamily="34" charset="0"/>
                      </a:endParaRPr>
                    </a:p>
                  </a:txBody>
                  <a:tcPr anchor="b"/>
                </a:tc>
                <a:tc>
                  <a:txBody>
                    <a:bodyPr/>
                    <a:lstStyle/>
                    <a:p>
                      <a:pPr algn="ctr" fontAlgn="b"/>
                      <a:r>
                        <a:rPr lang="en-US" sz="1600" u="none" strike="noStrike" dirty="0">
                          <a:effectLst/>
                        </a:rPr>
                        <a:t>3</a:t>
                      </a:r>
                      <a:endParaRPr lang="en-US" sz="1600" b="0" i="0" u="none" strike="noStrike" dirty="0">
                        <a:effectLst/>
                        <a:latin typeface="Arial" panose="020B0604020202020204" pitchFamily="34" charset="0"/>
                      </a:endParaRPr>
                    </a:p>
                  </a:txBody>
                  <a:tcPr marL="0" marR="0" marT="0" marB="0" anchor="b"/>
                </a:tc>
                <a:tc>
                  <a:txBody>
                    <a:bodyPr/>
                    <a:lstStyle/>
                    <a:p>
                      <a:pPr algn="ctr" fontAlgn="b"/>
                      <a:r>
                        <a:rPr lang="en-US" sz="1600" u="none" strike="noStrike" dirty="0">
                          <a:effectLst/>
                        </a:rPr>
                        <a:t>0</a:t>
                      </a:r>
                      <a:endParaRPr lang="en-US" sz="1600" b="0" i="0" u="none" strike="noStrike" dirty="0">
                        <a:effectLst/>
                        <a:latin typeface="Arial" panose="020B0604020202020204" pitchFamily="34" charset="0"/>
                      </a:endParaRPr>
                    </a:p>
                  </a:txBody>
                  <a:tcPr marL="0" marR="0" marT="0" marB="0" anchor="b"/>
                </a:tc>
                <a:tc>
                  <a:txBody>
                    <a:bodyPr/>
                    <a:lstStyle/>
                    <a:p>
                      <a:pPr algn="ctr" fontAlgn="b"/>
                      <a:r>
                        <a:rPr lang="en-US" sz="1600" u="none" strike="noStrike">
                          <a:effectLst/>
                        </a:rPr>
                        <a:t>0</a:t>
                      </a:r>
                      <a:endParaRPr lang="en-US" sz="16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840047398"/>
                  </a:ext>
                </a:extLst>
              </a:tr>
              <a:tr h="329404">
                <a:tc>
                  <a:txBody>
                    <a:bodyPr/>
                    <a:lstStyle/>
                    <a:p>
                      <a:pPr algn="l" fontAlgn="b"/>
                      <a:r>
                        <a:rPr lang="en-US" sz="1600" u="none" strike="noStrike" dirty="0">
                          <a:effectLst/>
                        </a:rPr>
                        <a:t>Bangladesh</a:t>
                      </a:r>
                      <a:endParaRPr lang="en-US" sz="1600" b="0" i="0" u="none" strike="noStrike" dirty="0">
                        <a:solidFill>
                          <a:srgbClr val="000000"/>
                        </a:solidFill>
                        <a:effectLst/>
                        <a:latin typeface="Arial" panose="020B0604020202020204" pitchFamily="34" charset="0"/>
                      </a:endParaRPr>
                    </a:p>
                  </a:txBody>
                  <a:tcPr anchor="b"/>
                </a:tc>
                <a:tc>
                  <a:txBody>
                    <a:bodyPr/>
                    <a:lstStyle/>
                    <a:p>
                      <a:pPr algn="ctr" fontAlgn="b"/>
                      <a:r>
                        <a:rPr lang="en-US" sz="1600" u="none" strike="noStrike">
                          <a:effectLst/>
                        </a:rPr>
                        <a:t>7</a:t>
                      </a:r>
                      <a:endParaRPr lang="en-US" sz="1600" b="0" i="0" u="none" strike="noStrike">
                        <a:effectLst/>
                        <a:latin typeface="Arial" panose="020B0604020202020204" pitchFamily="34" charset="0"/>
                      </a:endParaRPr>
                    </a:p>
                  </a:txBody>
                  <a:tcPr marL="0" marR="0" marT="0" marB="0" anchor="b"/>
                </a:tc>
                <a:tc>
                  <a:txBody>
                    <a:bodyPr/>
                    <a:lstStyle/>
                    <a:p>
                      <a:pPr algn="ctr" fontAlgn="b"/>
                      <a:r>
                        <a:rPr lang="en-US" sz="1600" u="none" strike="noStrike">
                          <a:effectLst/>
                        </a:rPr>
                        <a:t>0</a:t>
                      </a:r>
                      <a:endParaRPr lang="en-US" sz="1600" b="0" i="0" u="none" strike="noStrike">
                        <a:effectLst/>
                        <a:latin typeface="Arial" panose="020B0604020202020204" pitchFamily="34" charset="0"/>
                      </a:endParaRPr>
                    </a:p>
                  </a:txBody>
                  <a:tcPr marL="0" marR="0" marT="0" marB="0" anchor="b"/>
                </a:tc>
                <a:tc>
                  <a:txBody>
                    <a:bodyPr/>
                    <a:lstStyle/>
                    <a:p>
                      <a:pPr algn="ctr" fontAlgn="b"/>
                      <a:r>
                        <a:rPr lang="en-US" sz="1600" u="none" strike="noStrike">
                          <a:effectLst/>
                        </a:rPr>
                        <a:t>0</a:t>
                      </a:r>
                      <a:endParaRPr lang="en-US" sz="16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226338033"/>
                  </a:ext>
                </a:extLst>
              </a:tr>
              <a:tr h="329404">
                <a:tc>
                  <a:txBody>
                    <a:bodyPr/>
                    <a:lstStyle/>
                    <a:p>
                      <a:pPr algn="l" fontAlgn="b"/>
                      <a:r>
                        <a:rPr lang="en-US" sz="1600" u="none" strike="noStrike" dirty="0">
                          <a:effectLst/>
                        </a:rPr>
                        <a:t>India</a:t>
                      </a:r>
                      <a:endParaRPr lang="en-US" sz="1600" b="0" i="0" u="none" strike="noStrike" dirty="0">
                        <a:solidFill>
                          <a:srgbClr val="000000"/>
                        </a:solidFill>
                        <a:effectLst/>
                        <a:latin typeface="Arial" panose="020B0604020202020204" pitchFamily="34" charset="0"/>
                      </a:endParaRPr>
                    </a:p>
                  </a:txBody>
                  <a:tcPr anchor="b"/>
                </a:tc>
                <a:tc>
                  <a:txBody>
                    <a:bodyPr/>
                    <a:lstStyle/>
                    <a:p>
                      <a:pPr algn="ctr" fontAlgn="b"/>
                      <a:r>
                        <a:rPr lang="en-US" sz="1600" u="none" strike="noStrike">
                          <a:effectLst/>
                        </a:rPr>
                        <a:t>53</a:t>
                      </a:r>
                      <a:endParaRPr lang="en-US" sz="1600" b="0" i="0" u="none" strike="noStrike">
                        <a:effectLst/>
                        <a:latin typeface="Arial" panose="020B0604020202020204" pitchFamily="34" charset="0"/>
                      </a:endParaRPr>
                    </a:p>
                  </a:txBody>
                  <a:tcPr marL="0" marR="0" marT="0" marB="0" anchor="b"/>
                </a:tc>
                <a:tc>
                  <a:txBody>
                    <a:bodyPr/>
                    <a:lstStyle/>
                    <a:p>
                      <a:pPr algn="ctr" fontAlgn="b"/>
                      <a:r>
                        <a:rPr lang="en-US" sz="1600" u="none" strike="noStrike" dirty="0">
                          <a:effectLst/>
                        </a:rPr>
                        <a:t>9</a:t>
                      </a:r>
                      <a:endParaRPr lang="en-US" sz="1600" b="0" i="0" u="none" strike="noStrike" dirty="0">
                        <a:effectLst/>
                        <a:latin typeface="Arial" panose="020B0604020202020204" pitchFamily="34" charset="0"/>
                      </a:endParaRPr>
                    </a:p>
                  </a:txBody>
                  <a:tcPr marL="0" marR="0" marT="0" marB="0" anchor="b"/>
                </a:tc>
                <a:tc>
                  <a:txBody>
                    <a:bodyPr/>
                    <a:lstStyle/>
                    <a:p>
                      <a:pPr algn="ctr" fontAlgn="b"/>
                      <a:r>
                        <a:rPr lang="en-US" sz="1600" u="none" strike="noStrike">
                          <a:effectLst/>
                        </a:rPr>
                        <a:t>17</a:t>
                      </a:r>
                      <a:endParaRPr lang="en-US" sz="16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213222195"/>
                  </a:ext>
                </a:extLst>
              </a:tr>
              <a:tr h="329404">
                <a:tc>
                  <a:txBody>
                    <a:bodyPr/>
                    <a:lstStyle/>
                    <a:p>
                      <a:pPr algn="l" fontAlgn="b"/>
                      <a:r>
                        <a:rPr lang="en-US" sz="1600" u="none" strike="noStrike" dirty="0">
                          <a:effectLst/>
                        </a:rPr>
                        <a:t>Pakistan</a:t>
                      </a:r>
                      <a:endParaRPr lang="en-US" sz="1600" b="0" i="0" u="none" strike="noStrike" dirty="0">
                        <a:solidFill>
                          <a:srgbClr val="000000"/>
                        </a:solidFill>
                        <a:effectLst/>
                        <a:latin typeface="Arial" panose="020B0604020202020204" pitchFamily="34" charset="0"/>
                      </a:endParaRPr>
                    </a:p>
                  </a:txBody>
                  <a:tcPr anchor="b"/>
                </a:tc>
                <a:tc>
                  <a:txBody>
                    <a:bodyPr/>
                    <a:lstStyle/>
                    <a:p>
                      <a:pPr algn="ctr" fontAlgn="b"/>
                      <a:r>
                        <a:rPr lang="en-US" sz="1600" u="none" strike="noStrike">
                          <a:effectLst/>
                        </a:rPr>
                        <a:t>11</a:t>
                      </a:r>
                      <a:endParaRPr lang="en-US" sz="1600" b="0" i="0" u="none" strike="noStrike">
                        <a:effectLst/>
                        <a:latin typeface="Arial" panose="020B0604020202020204" pitchFamily="34" charset="0"/>
                      </a:endParaRPr>
                    </a:p>
                  </a:txBody>
                  <a:tcPr marL="0" marR="0" marT="0" marB="0" anchor="b"/>
                </a:tc>
                <a:tc>
                  <a:txBody>
                    <a:bodyPr/>
                    <a:lstStyle/>
                    <a:p>
                      <a:pPr algn="ctr" fontAlgn="b"/>
                      <a:r>
                        <a:rPr lang="en-US" sz="1600" u="none" strike="noStrike" dirty="0">
                          <a:effectLst/>
                        </a:rPr>
                        <a:t>0</a:t>
                      </a:r>
                      <a:endParaRPr lang="en-US" sz="1600" b="0" i="0" u="none" strike="noStrike" dirty="0">
                        <a:effectLst/>
                        <a:latin typeface="Arial" panose="020B0604020202020204" pitchFamily="34" charset="0"/>
                      </a:endParaRPr>
                    </a:p>
                  </a:txBody>
                  <a:tcPr marL="0" marR="0" marT="0" marB="0" anchor="b"/>
                </a:tc>
                <a:tc>
                  <a:txBody>
                    <a:bodyPr/>
                    <a:lstStyle/>
                    <a:p>
                      <a:pPr algn="ctr" fontAlgn="b"/>
                      <a:r>
                        <a:rPr lang="en-US" sz="1600" u="none" strike="noStrike">
                          <a:effectLst/>
                        </a:rPr>
                        <a:t>3</a:t>
                      </a:r>
                      <a:endParaRPr lang="en-US" sz="16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053097694"/>
                  </a:ext>
                </a:extLst>
              </a:tr>
              <a:tr h="329404">
                <a:tc>
                  <a:txBody>
                    <a:bodyPr/>
                    <a:lstStyle/>
                    <a:p>
                      <a:pPr algn="l" fontAlgn="b"/>
                      <a:r>
                        <a:rPr lang="en-US" sz="1600" u="none" strike="noStrike" dirty="0">
                          <a:effectLst/>
                        </a:rPr>
                        <a:t>Sri Lanka</a:t>
                      </a:r>
                      <a:endParaRPr lang="en-US" sz="1600" b="0" i="0" u="none" strike="noStrike" dirty="0">
                        <a:solidFill>
                          <a:srgbClr val="000000"/>
                        </a:solidFill>
                        <a:effectLst/>
                        <a:latin typeface="Arial" panose="020B0604020202020204" pitchFamily="34" charset="0"/>
                      </a:endParaRPr>
                    </a:p>
                  </a:txBody>
                  <a:tcPr anchor="b"/>
                </a:tc>
                <a:tc>
                  <a:txBody>
                    <a:bodyPr/>
                    <a:lstStyle/>
                    <a:p>
                      <a:pPr algn="ctr" fontAlgn="b"/>
                      <a:r>
                        <a:rPr lang="en-US" sz="1600" u="none" strike="noStrike">
                          <a:effectLst/>
                        </a:rPr>
                        <a:t>4</a:t>
                      </a:r>
                      <a:endParaRPr lang="en-US" sz="1600" b="0" i="0" u="none" strike="noStrike">
                        <a:effectLst/>
                        <a:latin typeface="Arial" panose="020B0604020202020204" pitchFamily="34" charset="0"/>
                      </a:endParaRPr>
                    </a:p>
                  </a:txBody>
                  <a:tcPr marL="0" marR="0" marT="0" marB="0" anchor="b"/>
                </a:tc>
                <a:tc>
                  <a:txBody>
                    <a:bodyPr/>
                    <a:lstStyle/>
                    <a:p>
                      <a:pPr algn="ctr" fontAlgn="b"/>
                      <a:r>
                        <a:rPr lang="en-US" sz="1600" u="none" strike="noStrike" dirty="0">
                          <a:effectLst/>
                        </a:rPr>
                        <a:t>0</a:t>
                      </a:r>
                      <a:endParaRPr lang="en-US" sz="1600" b="0" i="0" u="none" strike="noStrike" dirty="0">
                        <a:effectLst/>
                        <a:latin typeface="Arial" panose="020B0604020202020204" pitchFamily="34" charset="0"/>
                      </a:endParaRPr>
                    </a:p>
                  </a:txBody>
                  <a:tcPr marL="0" marR="0" marT="0" marB="0" anchor="b"/>
                </a:tc>
                <a:tc>
                  <a:txBody>
                    <a:bodyPr/>
                    <a:lstStyle/>
                    <a:p>
                      <a:pPr algn="ctr" fontAlgn="b"/>
                      <a:r>
                        <a:rPr lang="en-US" sz="1600" u="none" strike="noStrike" dirty="0">
                          <a:effectLst/>
                        </a:rPr>
                        <a:t>0</a:t>
                      </a:r>
                      <a:endParaRPr lang="en-US" sz="16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2800057720"/>
                  </a:ext>
                </a:extLst>
              </a:tr>
              <a:tr h="339738">
                <a:tc>
                  <a:txBody>
                    <a:bodyPr/>
                    <a:lstStyle/>
                    <a:p>
                      <a:pPr algn="l" fontAlgn="b"/>
                      <a:r>
                        <a:rPr lang="en-US" sz="1600" u="none" strike="noStrike">
                          <a:effectLst/>
                        </a:rPr>
                        <a:t>Total</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600" u="none" strike="noStrike" dirty="0">
                          <a:effectLst/>
                        </a:rPr>
                        <a:t>78</a:t>
                      </a:r>
                      <a:endParaRPr lang="en-US" sz="1600" b="1" i="0" u="none" strike="noStrike" dirty="0">
                        <a:effectLst/>
                        <a:latin typeface="Arial" panose="020B0604020202020204" pitchFamily="34" charset="0"/>
                      </a:endParaRPr>
                    </a:p>
                  </a:txBody>
                  <a:tcPr marL="0" marR="0" marT="0" marB="0" anchor="b"/>
                </a:tc>
                <a:tc>
                  <a:txBody>
                    <a:bodyPr/>
                    <a:lstStyle/>
                    <a:p>
                      <a:pPr algn="ctr" fontAlgn="b"/>
                      <a:r>
                        <a:rPr lang="en-US" sz="1600" u="none" strike="noStrike" dirty="0">
                          <a:effectLst/>
                        </a:rPr>
                        <a:t>9</a:t>
                      </a:r>
                      <a:endParaRPr lang="en-US" sz="1600" b="1" i="0" u="none" strike="noStrike" dirty="0">
                        <a:effectLst/>
                        <a:latin typeface="Arial" panose="020B0604020202020204" pitchFamily="34" charset="0"/>
                      </a:endParaRPr>
                    </a:p>
                  </a:txBody>
                  <a:tcPr marL="0" marR="0" marT="0" marB="0" anchor="b"/>
                </a:tc>
                <a:tc>
                  <a:txBody>
                    <a:bodyPr/>
                    <a:lstStyle/>
                    <a:p>
                      <a:pPr algn="ctr" fontAlgn="b"/>
                      <a:r>
                        <a:rPr lang="en-US" sz="1600" u="none" strike="noStrike" dirty="0">
                          <a:effectLst/>
                        </a:rPr>
                        <a:t>20</a:t>
                      </a:r>
                      <a:endParaRPr lang="en-US" sz="1600" b="1"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1773075924"/>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51D05-810F-F24D-9D4E-8FDFEBA592E2}" type="slidenum">
              <a:rPr kumimoji="0" lang="en-US" sz="800" b="1" i="0" u="none" strike="noStrike" kern="1200" cap="none" spc="0" normalizeH="0" baseline="0" noProof="0" smtClean="0">
                <a:ln>
                  <a:noFill/>
                </a:ln>
                <a:solidFill>
                  <a:srgbClr val="006E6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800" b="1" i="0" u="none" strike="noStrike" kern="1200" cap="none" spc="0" normalizeH="0" baseline="0" noProof="0">
              <a:ln>
                <a:noFill/>
              </a:ln>
              <a:solidFill>
                <a:srgbClr val="006E61"/>
              </a:solidFill>
              <a:effectLst/>
              <a:uLnTx/>
              <a:uFillTx/>
              <a:latin typeface="Arial" panose="020B0604020202020204"/>
              <a:ea typeface="+mn-ea"/>
              <a:cs typeface="+mn-cs"/>
            </a:endParaRPr>
          </a:p>
        </p:txBody>
      </p:sp>
      <p:sp>
        <p:nvSpPr>
          <p:cNvPr id="3" name="Rectangle 2"/>
          <p:cNvSpPr/>
          <p:nvPr/>
        </p:nvSpPr>
        <p:spPr>
          <a:xfrm>
            <a:off x="577378" y="5197456"/>
            <a:ext cx="6223130" cy="307777"/>
          </a:xfrm>
          <a:prstGeom prst="rect">
            <a:avLst/>
          </a:prstGeom>
        </p:spPr>
        <p:txBody>
          <a:bodyPr wrap="square">
            <a:spAutoFit/>
          </a:bodyPr>
          <a:lstStyle/>
          <a:p>
            <a:r>
              <a:rPr lang="en-US" sz="1400" i="1" dirty="0"/>
              <a:t>Source: AACSB data and analysis as of </a:t>
            </a:r>
            <a:r>
              <a:rPr lang="en-US" sz="1400" i="1" dirty="0" smtClean="0"/>
              <a:t>11/25/2018</a:t>
            </a:r>
            <a:endParaRPr lang="en-US" sz="1400" i="1" dirty="0"/>
          </a:p>
        </p:txBody>
      </p:sp>
    </p:spTree>
    <p:extLst>
      <p:ext uri="{BB962C8B-B14F-4D97-AF65-F5344CB8AC3E}">
        <p14:creationId xmlns:p14="http://schemas.microsoft.com/office/powerpoint/2010/main" val="637915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India’s Accredited Schools</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51D05-810F-F24D-9D4E-8FDFEBA592E2}" type="slidenum">
              <a:rPr kumimoji="0" lang="en-US" sz="800" b="1" i="0" u="none" strike="noStrike" kern="1200" cap="none" spc="0" normalizeH="0" baseline="0" noProof="0" smtClean="0">
                <a:ln>
                  <a:noFill/>
                </a:ln>
                <a:solidFill>
                  <a:srgbClr val="006E6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800" b="1" i="0" u="none" strike="noStrike" kern="1200" cap="none" spc="0" normalizeH="0" baseline="0" noProof="0">
              <a:ln>
                <a:noFill/>
              </a:ln>
              <a:solidFill>
                <a:srgbClr val="006E61"/>
              </a:solidFill>
              <a:effectLst/>
              <a:uLnTx/>
              <a:uFillTx/>
              <a:latin typeface="Arial" panose="020B0604020202020204"/>
              <a:ea typeface="+mn-ea"/>
              <a:cs typeface="+mn-cs"/>
            </a:endParaRPr>
          </a:p>
        </p:txBody>
      </p:sp>
      <p:pic>
        <p:nvPicPr>
          <p:cNvPr id="1026" name="Picture 2" descr="nmims-university-log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5912" y="1777765"/>
            <a:ext cx="2343964" cy="984298"/>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Ho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XAVIER SCHOOL OF MANA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4618" y="3215306"/>
            <a:ext cx="1872412" cy="77203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scontent.fdel1-3.fna.fbcdn.net/v/t1.0-1/p480x480/13332992_10153660305396305_4553496407165859644_n.jpg?_nc_cat=103&amp;_nc_ht=scontent.fdel1-3.fna&amp;oh=900703042044f80c71856a5cf2aa1238&amp;oe=5C7B7606"/>
          <p:cNvPicPr>
            <a:picLocks noChangeAspect="1" noChangeArrowheads="1"/>
          </p:cNvPicPr>
          <p:nvPr/>
        </p:nvPicPr>
        <p:blipFill rotWithShape="1">
          <a:blip r:embed="rId4">
            <a:extLst>
              <a:ext uri="{28A0092B-C50C-407E-A947-70E740481C1C}">
                <a14:useLocalDpi xmlns:a14="http://schemas.microsoft.com/office/drawing/2010/main" val="0"/>
              </a:ext>
            </a:extLst>
          </a:blip>
          <a:srcRect t="30999" b="26975"/>
          <a:stretch/>
        </p:blipFill>
        <p:spPr bwMode="auto">
          <a:xfrm>
            <a:off x="846025" y="1638259"/>
            <a:ext cx="2429811" cy="102115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scontent.fdel1-2.fna.fbcdn.net/v/t1.0-1/38696865_1097142863785456_7348345300043431936_n.jpg?_nc_cat=107&amp;_nc_ht=scontent.fdel1-2.fna&amp;oh=50491d762b95021baf919cd75cd0994e&amp;oe=5C6783F6"/>
          <p:cNvPicPr>
            <a:picLocks noChangeAspect="1" noChangeArrowheads="1"/>
          </p:cNvPicPr>
          <p:nvPr/>
        </p:nvPicPr>
        <p:blipFill rotWithShape="1">
          <a:blip r:embed="rId5">
            <a:extLst>
              <a:ext uri="{28A0092B-C50C-407E-A947-70E740481C1C}">
                <a14:useLocalDpi xmlns:a14="http://schemas.microsoft.com/office/drawing/2010/main" val="0"/>
              </a:ext>
            </a:extLst>
          </a:blip>
          <a:srcRect l="20171" t="11005" r="17234" b="10272"/>
          <a:stretch/>
        </p:blipFill>
        <p:spPr bwMode="auto">
          <a:xfrm>
            <a:off x="6773475" y="4328716"/>
            <a:ext cx="1310467" cy="164811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scontent.fdel1-1.fna.fbcdn.net/v/t1.0-1/c1.0.455.455/1150845_10151605669215665_2037725033_n.png?_nc_cat=110&amp;_nc_ht=scontent.fdel1-1.fna&amp;oh=5b44687f547ac31f3472af52be10b998&amp;oe=5C7C760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49455" y="1535608"/>
            <a:ext cx="1471686" cy="14716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scontent.fdel1-2.fna.fbcdn.net/v/t1.0-1/p480x480/21462804_10155759967283464_5259364145562447573_n.jpg?_nc_cat=101&amp;_nc_ht=scontent.fdel1-2.fna&amp;oh=a674559724eb97eeb452cef4f38aebdb&amp;oe=5C668CC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61404" y="4207765"/>
            <a:ext cx="1890014" cy="189001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s://scontent.fdel1-2.fna.fbcdn.net/v/t1.0-1/c0.0.461.461/1939887_723092461116372_4784732273815340510_n.jpg?_nc_cat=101&amp;_nc_ht=scontent.fdel1-2.fna&amp;oh=43efaa09d3ee44dbdd01965dcf7bd1dd&amp;oe=5C6367C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07262" y="2904424"/>
            <a:ext cx="1393803" cy="1393803"/>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T Ghaziabad"/>
          <p:cNvPicPr>
            <a:picLocks noChangeAspect="1" noChangeArrowheads="1"/>
          </p:cNvPicPr>
          <p:nvPr/>
        </p:nvPicPr>
        <p:blipFill rotWithShape="1">
          <a:blip r:embed="rId9">
            <a:extLst>
              <a:ext uri="{28A0092B-C50C-407E-A947-70E740481C1C}">
                <a14:useLocalDpi xmlns:a14="http://schemas.microsoft.com/office/drawing/2010/main" val="0"/>
              </a:ext>
            </a:extLst>
          </a:blip>
          <a:srcRect l="-3462" t="939" r="18791" b="-939"/>
          <a:stretch/>
        </p:blipFill>
        <p:spPr bwMode="auto">
          <a:xfrm>
            <a:off x="389046" y="4710588"/>
            <a:ext cx="3702415" cy="923479"/>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30" descr="Image result for ISB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32" descr="Image result for ISB image"/>
          <p:cNvSpPr>
            <a:spLocks noChangeAspect="1" noChangeArrowheads="1"/>
          </p:cNvSpPr>
          <p:nvPr/>
        </p:nvSpPr>
        <p:spPr bwMode="auto">
          <a:xfrm>
            <a:off x="457200" y="157163"/>
            <a:ext cx="307975" cy="3079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58" name="Picture 34" descr="indian school of business 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4578" y="3071772"/>
            <a:ext cx="2857500" cy="13716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a:extLst>
              <a:ext uri="{FF2B5EF4-FFF2-40B4-BE49-F238E27FC236}">
                <a16:creationId xmlns:a16="http://schemas.microsoft.com/office/drawing/2014/main" id="{975488F3-895D-464F-8C5F-8850A10D74E2}"/>
              </a:ext>
            </a:extLst>
          </p:cNvPr>
          <p:cNvPicPr>
            <a:picLocks noChangeAspect="1"/>
          </p:cNvPicPr>
          <p:nvPr/>
        </p:nvPicPr>
        <p:blipFill>
          <a:blip r:embed="rId11"/>
          <a:stretch>
            <a:fillRect/>
          </a:stretch>
        </p:blipFill>
        <p:spPr>
          <a:xfrm>
            <a:off x="7424708" y="142856"/>
            <a:ext cx="960661" cy="1350929"/>
          </a:xfrm>
          <a:prstGeom prst="rect">
            <a:avLst/>
          </a:prstGeom>
        </p:spPr>
      </p:pic>
    </p:spTree>
    <p:extLst>
      <p:ext uri="{BB962C8B-B14F-4D97-AF65-F5344CB8AC3E}">
        <p14:creationId xmlns:p14="http://schemas.microsoft.com/office/powerpoint/2010/main" val="3659480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05" y="587492"/>
            <a:ext cx="8229600" cy="539418"/>
          </a:xfrm>
        </p:spPr>
        <p:txBody>
          <a:bodyPr/>
          <a:lstStyle/>
          <a:p>
            <a:r>
              <a:rPr lang="en-US"/>
              <a:t>Be Part of the Business Education Alliance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6778" y="5253038"/>
            <a:ext cx="871458" cy="88072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7653" y="3271702"/>
            <a:ext cx="777152" cy="74782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7653" y="1861993"/>
            <a:ext cx="765414" cy="80113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8790" y="3304730"/>
            <a:ext cx="819476" cy="815094"/>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8513" y="1798658"/>
            <a:ext cx="787188" cy="834324"/>
          </a:xfrm>
          <a:prstGeom prst="rect">
            <a:avLst/>
          </a:prstGeom>
        </p:spPr>
      </p:pic>
      <p:sp>
        <p:nvSpPr>
          <p:cNvPr id="10" name="Rectangle 9"/>
          <p:cNvSpPr/>
          <p:nvPr/>
        </p:nvSpPr>
        <p:spPr>
          <a:xfrm>
            <a:off x="1527349" y="1736170"/>
            <a:ext cx="3165231" cy="1461939"/>
          </a:xfrm>
          <a:prstGeom prst="rect">
            <a:avLst/>
          </a:prstGeom>
        </p:spPr>
        <p:txBody>
          <a:bodyPr wrap="square">
            <a:spAutoFit/>
          </a:bodyPr>
          <a:lstStyle/>
          <a:p>
            <a:pPr>
              <a:spcAft>
                <a:spcPts val="600"/>
              </a:spcAft>
            </a:pPr>
            <a:r>
              <a:rPr lang="en-US" sz="2000" b="1">
                <a:solidFill>
                  <a:schemeClr val="tx2"/>
                </a:solidFill>
                <a:latin typeface="Arial" charset="0"/>
              </a:rPr>
              <a:t>Global Network</a:t>
            </a:r>
            <a:endParaRPr lang="en-US" sz="2000">
              <a:solidFill>
                <a:schemeClr val="tx2"/>
              </a:solidFill>
              <a:latin typeface="Arial" charset="0"/>
            </a:endParaRPr>
          </a:p>
          <a:p>
            <a:pPr marL="409575" indent="-230188">
              <a:buFont typeface="Wingdings" charset="2"/>
              <a:buChar char="§"/>
            </a:pPr>
            <a:r>
              <a:rPr lang="en-US" sz="1600">
                <a:latin typeface="Arial" charset="0"/>
              </a:rPr>
              <a:t>Affinity Groups</a:t>
            </a:r>
          </a:p>
          <a:p>
            <a:pPr marL="409575" indent="-230188">
              <a:buFont typeface="Wingdings" charset="2"/>
              <a:buChar char="§"/>
            </a:pPr>
            <a:r>
              <a:rPr lang="en-US" sz="1600">
                <a:latin typeface="Arial" charset="0"/>
              </a:rPr>
              <a:t>Exchange</a:t>
            </a:r>
          </a:p>
          <a:p>
            <a:pPr marL="409575" indent="-230188">
              <a:buFont typeface="Wingdings" charset="2"/>
              <a:buChar char="§"/>
            </a:pPr>
            <a:r>
              <a:rPr lang="en-US" sz="1600">
                <a:latin typeface="Arial" charset="0"/>
              </a:rPr>
              <a:t>Collaboration Concourse</a:t>
            </a:r>
          </a:p>
          <a:p>
            <a:pPr marL="409575" indent="-230188">
              <a:buFont typeface="Wingdings" charset="2"/>
              <a:buChar char="§"/>
            </a:pPr>
            <a:r>
              <a:rPr lang="en-US" sz="1600">
                <a:latin typeface="Arial" charset="0"/>
              </a:rPr>
              <a:t>Volunteer Opportunities</a:t>
            </a:r>
            <a:endParaRPr lang="en-US" sz="1600">
              <a:effectLst/>
              <a:latin typeface="Arial" charset="0"/>
            </a:endParaRPr>
          </a:p>
        </p:txBody>
      </p:sp>
      <p:sp>
        <p:nvSpPr>
          <p:cNvPr id="11" name="Rectangle 10"/>
          <p:cNvSpPr/>
          <p:nvPr/>
        </p:nvSpPr>
        <p:spPr>
          <a:xfrm>
            <a:off x="5868237" y="1736170"/>
            <a:ext cx="3165231" cy="1015663"/>
          </a:xfrm>
          <a:prstGeom prst="rect">
            <a:avLst/>
          </a:prstGeom>
        </p:spPr>
        <p:txBody>
          <a:bodyPr wrap="square">
            <a:spAutoFit/>
          </a:bodyPr>
          <a:lstStyle/>
          <a:p>
            <a:pPr>
              <a:spcAft>
                <a:spcPts val="600"/>
              </a:spcAft>
            </a:pPr>
            <a:r>
              <a:rPr lang="en-US" sz="2000" b="1">
                <a:solidFill>
                  <a:schemeClr val="tx2"/>
                </a:solidFill>
                <a:latin typeface="Arial" charset="0"/>
              </a:rPr>
              <a:t>Quality Assurance and Quality Improvement (Accreditation)</a:t>
            </a:r>
            <a:endParaRPr lang="en-US" sz="1600">
              <a:latin typeface="Arial" charset="0"/>
            </a:endParaRPr>
          </a:p>
        </p:txBody>
      </p:sp>
      <p:sp>
        <p:nvSpPr>
          <p:cNvPr id="12" name="Rectangle 11"/>
          <p:cNvSpPr/>
          <p:nvPr/>
        </p:nvSpPr>
        <p:spPr>
          <a:xfrm>
            <a:off x="1571697" y="3304730"/>
            <a:ext cx="3165231" cy="1769715"/>
          </a:xfrm>
          <a:prstGeom prst="rect">
            <a:avLst/>
          </a:prstGeom>
        </p:spPr>
        <p:txBody>
          <a:bodyPr wrap="square">
            <a:spAutoFit/>
          </a:bodyPr>
          <a:lstStyle/>
          <a:p>
            <a:pPr>
              <a:spcAft>
                <a:spcPts val="600"/>
              </a:spcAft>
            </a:pPr>
            <a:r>
              <a:rPr lang="en-US" sz="2000" b="1">
                <a:solidFill>
                  <a:schemeClr val="tx2"/>
                </a:solidFill>
                <a:latin typeface="Arial" charset="0"/>
              </a:rPr>
              <a:t>Professional Development Events</a:t>
            </a:r>
          </a:p>
          <a:p>
            <a:pPr marL="409575" indent="-230188">
              <a:buFont typeface="Wingdings" charset="2"/>
              <a:buChar char="§"/>
            </a:pPr>
            <a:r>
              <a:rPr lang="en-US" sz="1600">
                <a:latin typeface="Arial" charset="0"/>
              </a:rPr>
              <a:t>Conferences</a:t>
            </a:r>
          </a:p>
          <a:p>
            <a:pPr marL="409575" indent="-230188">
              <a:buFont typeface="Wingdings" charset="2"/>
              <a:buChar char="§"/>
            </a:pPr>
            <a:r>
              <a:rPr lang="en-US" sz="1600">
                <a:latin typeface="Arial" charset="0"/>
              </a:rPr>
              <a:t>Seminars</a:t>
            </a:r>
          </a:p>
          <a:p>
            <a:pPr marL="409575" indent="-230188">
              <a:buFont typeface="Wingdings" charset="2"/>
              <a:buChar char="§"/>
            </a:pPr>
            <a:r>
              <a:rPr lang="en-US" sz="1600">
                <a:latin typeface="Arial" charset="0"/>
              </a:rPr>
              <a:t>Webinars and eLearning</a:t>
            </a:r>
          </a:p>
          <a:p>
            <a:pPr marL="409575" indent="-230188">
              <a:buFont typeface="Wingdings" charset="2"/>
              <a:buChar char="§"/>
            </a:pPr>
            <a:r>
              <a:rPr lang="en-US" sz="1600">
                <a:latin typeface="Arial" charset="0"/>
              </a:rPr>
              <a:t>Exhibiting and Sponsorship</a:t>
            </a:r>
          </a:p>
        </p:txBody>
      </p:sp>
      <p:sp>
        <p:nvSpPr>
          <p:cNvPr id="14" name="Rectangle 13"/>
          <p:cNvSpPr/>
          <p:nvPr/>
        </p:nvSpPr>
        <p:spPr>
          <a:xfrm>
            <a:off x="5868236" y="3271702"/>
            <a:ext cx="3165231" cy="1769715"/>
          </a:xfrm>
          <a:prstGeom prst="rect">
            <a:avLst/>
          </a:prstGeom>
        </p:spPr>
        <p:txBody>
          <a:bodyPr wrap="square">
            <a:spAutoFit/>
          </a:bodyPr>
          <a:lstStyle/>
          <a:p>
            <a:pPr>
              <a:spcAft>
                <a:spcPts val="600"/>
              </a:spcAft>
            </a:pPr>
            <a:r>
              <a:rPr lang="en-US" sz="2000" b="1">
                <a:solidFill>
                  <a:schemeClr val="tx2"/>
                </a:solidFill>
                <a:latin typeface="Arial" charset="0"/>
              </a:rPr>
              <a:t>Business Education Intelligence</a:t>
            </a:r>
          </a:p>
          <a:p>
            <a:pPr marL="409575" indent="-230188">
              <a:buFont typeface="Wingdings" charset="2"/>
              <a:buChar char="§"/>
            </a:pPr>
            <a:r>
              <a:rPr lang="en-US" sz="1600">
                <a:latin typeface="Arial" charset="0"/>
              </a:rPr>
              <a:t>Industry Reports</a:t>
            </a:r>
          </a:p>
          <a:p>
            <a:pPr marL="409575" indent="-230188">
              <a:buFont typeface="Wingdings" charset="2"/>
              <a:buChar char="§"/>
            </a:pPr>
            <a:r>
              <a:rPr lang="en-US" sz="1600" err="1">
                <a:latin typeface="Arial" charset="0"/>
              </a:rPr>
              <a:t>DataDirect</a:t>
            </a:r>
            <a:r>
              <a:rPr lang="en-US" sz="1600">
                <a:latin typeface="Arial" charset="0"/>
              </a:rPr>
              <a:t> Database</a:t>
            </a:r>
          </a:p>
          <a:p>
            <a:pPr marL="409575" indent="-230188">
              <a:buFont typeface="Wingdings" charset="2"/>
              <a:buChar char="§"/>
            </a:pPr>
            <a:r>
              <a:rPr lang="en-US" sz="1600">
                <a:latin typeface="Arial" charset="0"/>
              </a:rPr>
              <a:t>Country Profiles</a:t>
            </a:r>
          </a:p>
          <a:p>
            <a:pPr marL="409575" indent="-230188">
              <a:buFont typeface="Wingdings" charset="2"/>
              <a:buChar char="§"/>
            </a:pPr>
            <a:r>
              <a:rPr lang="en-US" sz="1600" i="1" err="1">
                <a:latin typeface="Arial" charset="0"/>
              </a:rPr>
              <a:t>BizEd</a:t>
            </a:r>
            <a:r>
              <a:rPr lang="en-US" sz="1600">
                <a:latin typeface="Arial" charset="0"/>
              </a:rPr>
              <a:t> Magazine</a:t>
            </a:r>
          </a:p>
        </p:txBody>
      </p:sp>
      <p:sp>
        <p:nvSpPr>
          <p:cNvPr id="15" name="Rectangle 14"/>
          <p:cNvSpPr/>
          <p:nvPr/>
        </p:nvSpPr>
        <p:spPr>
          <a:xfrm>
            <a:off x="5978769" y="5253038"/>
            <a:ext cx="3165231" cy="1215717"/>
          </a:xfrm>
          <a:prstGeom prst="rect">
            <a:avLst/>
          </a:prstGeom>
        </p:spPr>
        <p:txBody>
          <a:bodyPr wrap="square">
            <a:spAutoFit/>
          </a:bodyPr>
          <a:lstStyle/>
          <a:p>
            <a:pPr>
              <a:spcAft>
                <a:spcPts val="600"/>
              </a:spcAft>
            </a:pPr>
            <a:r>
              <a:rPr lang="en-US" sz="2000" b="1">
                <a:solidFill>
                  <a:schemeClr val="tx2"/>
                </a:solidFill>
                <a:latin typeface="Arial" charset="0"/>
              </a:rPr>
              <a:t>Career Services</a:t>
            </a:r>
          </a:p>
          <a:p>
            <a:pPr marL="409575" indent="-230188">
              <a:buFont typeface="Wingdings" charset="2"/>
              <a:buChar char="§"/>
            </a:pPr>
            <a:r>
              <a:rPr lang="en-US" sz="1600">
                <a:latin typeface="Arial" charset="0"/>
              </a:rPr>
              <a:t>AACSB Career Connection</a:t>
            </a:r>
          </a:p>
          <a:p>
            <a:pPr marL="409575" indent="-230188">
              <a:buFont typeface="Wingdings" charset="2"/>
              <a:buChar char="§"/>
            </a:pPr>
            <a:r>
              <a:rPr lang="en-US" sz="1600">
                <a:latin typeface="Arial" charset="0"/>
              </a:rPr>
              <a:t>Advertising</a:t>
            </a:r>
          </a:p>
          <a:p>
            <a:pPr marL="409575" indent="-230188">
              <a:buFont typeface="Wingdings" charset="2"/>
              <a:buChar char="§"/>
            </a:pPr>
            <a:endParaRPr lang="en-US" sz="1600">
              <a:latin typeface="Arial" charset="0"/>
            </a:endParaRPr>
          </a:p>
        </p:txBody>
      </p:sp>
      <p:pic>
        <p:nvPicPr>
          <p:cNvPr id="13" name="Content Placeholder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5260" y="5181066"/>
            <a:ext cx="2689052" cy="1147329"/>
          </a:xfrm>
          <a:prstGeom prst="rect">
            <a:avLst/>
          </a:prstGeom>
        </p:spPr>
      </p:pic>
      <p:sp>
        <p:nvSpPr>
          <p:cNvPr id="3" name="Slide Number Placeholder 2"/>
          <p:cNvSpPr>
            <a:spLocks noGrp="1"/>
          </p:cNvSpPr>
          <p:nvPr>
            <p:ph type="sldNum" sz="quarter" idx="12"/>
          </p:nvPr>
        </p:nvSpPr>
        <p:spPr/>
        <p:txBody>
          <a:bodyPr/>
          <a:lstStyle/>
          <a:p>
            <a:fld id="{43851D05-810F-F24D-9D4E-8FDFEBA592E2}" type="slidenum">
              <a:rPr lang="en-US" smtClean="0"/>
              <a:t>9</a:t>
            </a:fld>
            <a:endParaRPr lang="en-US"/>
          </a:p>
        </p:txBody>
      </p:sp>
    </p:spTree>
    <p:extLst>
      <p:ext uri="{BB962C8B-B14F-4D97-AF65-F5344CB8AC3E}">
        <p14:creationId xmlns:p14="http://schemas.microsoft.com/office/powerpoint/2010/main" val="267354782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AACSB-2017-03-14">
      <a:dk1>
        <a:srgbClr val="555659"/>
      </a:dk1>
      <a:lt1>
        <a:srgbClr val="FFFFFF"/>
      </a:lt1>
      <a:dk2>
        <a:srgbClr val="006E61"/>
      </a:dk2>
      <a:lt2>
        <a:srgbClr val="DBD9D6"/>
      </a:lt2>
      <a:accent1>
        <a:srgbClr val="006E61"/>
      </a:accent1>
      <a:accent2>
        <a:srgbClr val="A5D330"/>
      </a:accent2>
      <a:accent3>
        <a:srgbClr val="E75000"/>
      </a:accent3>
      <a:accent4>
        <a:srgbClr val="B3B2B1"/>
      </a:accent4>
      <a:accent5>
        <a:srgbClr val="008FBE"/>
      </a:accent5>
      <a:accent6>
        <a:srgbClr val="3FBFA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ACSB">
  <a:themeElements>
    <a:clrScheme name="AACSB-2017-03-14">
      <a:dk1>
        <a:srgbClr val="555659"/>
      </a:dk1>
      <a:lt1>
        <a:srgbClr val="FFFFFF"/>
      </a:lt1>
      <a:dk2>
        <a:srgbClr val="006E61"/>
      </a:dk2>
      <a:lt2>
        <a:srgbClr val="DBD9D6"/>
      </a:lt2>
      <a:accent1>
        <a:srgbClr val="006E61"/>
      </a:accent1>
      <a:accent2>
        <a:srgbClr val="A5D330"/>
      </a:accent2>
      <a:accent3>
        <a:srgbClr val="E75000"/>
      </a:accent3>
      <a:accent4>
        <a:srgbClr val="B3B2B1"/>
      </a:accent4>
      <a:accent5>
        <a:srgbClr val="008FBE"/>
      </a:accent5>
      <a:accent6>
        <a:srgbClr val="3FBFA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CSB" id="{CB7FC065-3279-4384-9284-46C7618CB395}" vid="{1E140D64-D682-4EBA-A181-926ABC38A3FD}"/>
    </a:ext>
  </a:extLst>
</a:theme>
</file>

<file path=ppt/theme/theme3.xml><?xml version="1.0" encoding="utf-8"?>
<a:theme xmlns:a="http://schemas.openxmlformats.org/drawingml/2006/main" name="2_Office Theme">
  <a:themeElements>
    <a:clrScheme name="AACSB-2017-03-14">
      <a:dk1>
        <a:srgbClr val="555659"/>
      </a:dk1>
      <a:lt1>
        <a:srgbClr val="FFFFFF"/>
      </a:lt1>
      <a:dk2>
        <a:srgbClr val="006E61"/>
      </a:dk2>
      <a:lt2>
        <a:srgbClr val="DBD9D6"/>
      </a:lt2>
      <a:accent1>
        <a:srgbClr val="006E61"/>
      </a:accent1>
      <a:accent2>
        <a:srgbClr val="A5D330"/>
      </a:accent2>
      <a:accent3>
        <a:srgbClr val="E75000"/>
      </a:accent3>
      <a:accent4>
        <a:srgbClr val="B3B2B1"/>
      </a:accent4>
      <a:accent5>
        <a:srgbClr val="008FBE"/>
      </a:accent5>
      <a:accent6>
        <a:srgbClr val="3FBFA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AACSB-2017-03-14">
      <a:dk1>
        <a:srgbClr val="555659"/>
      </a:dk1>
      <a:lt1>
        <a:srgbClr val="FFFFFF"/>
      </a:lt1>
      <a:dk2>
        <a:srgbClr val="006E61"/>
      </a:dk2>
      <a:lt2>
        <a:srgbClr val="DBD9D6"/>
      </a:lt2>
      <a:accent1>
        <a:srgbClr val="006E61"/>
      </a:accent1>
      <a:accent2>
        <a:srgbClr val="A5D330"/>
      </a:accent2>
      <a:accent3>
        <a:srgbClr val="E75000"/>
      </a:accent3>
      <a:accent4>
        <a:srgbClr val="B3B2B1"/>
      </a:accent4>
      <a:accent5>
        <a:srgbClr val="008FBE"/>
      </a:accent5>
      <a:accent6>
        <a:srgbClr val="3FBFA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ssignedTo xmlns="http://schemas.microsoft.com/sharepoint/v3">
      <UserInfo>
        <DisplayName/>
        <AccountId xsi:nil="true"/>
        <AccountType/>
      </UserInfo>
    </AssignedTo>
    <Notes0 xmlns="848b6f9e-a726-4f61-a2fd-50dd9416890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10A4AB9ACECF64DBA7DBC8A06B13BA1" ma:contentTypeVersion="13" ma:contentTypeDescription="Create a new document." ma:contentTypeScope="" ma:versionID="74bb4d0cc4e95fe2871daa4333807b93">
  <xsd:schema xmlns:xsd="http://www.w3.org/2001/XMLSchema" xmlns:xs="http://www.w3.org/2001/XMLSchema" xmlns:p="http://schemas.microsoft.com/office/2006/metadata/properties" xmlns:ns1="http://schemas.microsoft.com/sharepoint/v3" xmlns:ns2="848b6f9e-a726-4f61-a2fd-50dd94168905" xmlns:ns3="c3b82cca-b319-4f06-b20d-6c6a205b62e4" targetNamespace="http://schemas.microsoft.com/office/2006/metadata/properties" ma:root="true" ma:fieldsID="474a421938cf12e9c6550b36d1354c39" ns1:_="" ns2:_="" ns3:_="">
    <xsd:import namespace="http://schemas.microsoft.com/sharepoint/v3"/>
    <xsd:import namespace="848b6f9e-a726-4f61-a2fd-50dd94168905"/>
    <xsd:import namespace="c3b82cca-b319-4f06-b20d-6c6a205b62e4"/>
    <xsd:element name="properties">
      <xsd:complexType>
        <xsd:sequence>
          <xsd:element name="documentManagement">
            <xsd:complexType>
              <xsd:all>
                <xsd:element ref="ns2:Notes0" minOccurs="0"/>
                <xsd:element ref="ns3:SharedWithUsers" minOccurs="0"/>
                <xsd:element ref="ns3:SharedWithDetails" minOccurs="0"/>
                <xsd:element ref="ns2:MediaServiceMetadata" minOccurs="0"/>
                <xsd:element ref="ns2:MediaServiceFastMetadata" minOccurs="0"/>
                <xsd:element ref="ns1:AssignedTo"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ssignedTo" ma:index="13" nillable="true" ma:displayName="Assigned To" ma:description="Please enter the person whom this document is assigned to." ma:list="UserInfo" ma:SearchPeopleOnly="false" ma:SharePointGroup="0" ma:internalName="AssignedTo"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48b6f9e-a726-4f61-a2fd-50dd94168905" elementFormDefault="qualified">
    <xsd:import namespace="http://schemas.microsoft.com/office/2006/documentManagement/types"/>
    <xsd:import namespace="http://schemas.microsoft.com/office/infopath/2007/PartnerControls"/>
    <xsd:element name="Notes0" ma:index="2" nillable="true" ma:displayName="Notes" ma:description="I have updated and uploaded a revised copy. However, I cant delete the old one as it says its locked by someone" ma:internalName="Notes0">
      <xsd:simpleType>
        <xsd:restriction base="dms:Note">
          <xsd:maxLength value="255"/>
        </xsd:restriction>
      </xsd:simpleType>
    </xsd:element>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b82cca-b319-4f06-b20d-6c6a205b62e4" elementFormDefault="qualified">
    <xsd:import namespace="http://schemas.microsoft.com/office/2006/documentManagement/types"/>
    <xsd:import namespace="http://schemas.microsoft.com/office/infopath/2007/PartnerControls"/>
    <xsd:element name="SharedWithUsers" ma:index="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3121E3-62BB-4280-AF1C-B809D216B381}">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c3b82cca-b319-4f06-b20d-6c6a205b62e4"/>
    <ds:schemaRef ds:uri="http://schemas.microsoft.com/sharepoint/v3"/>
    <ds:schemaRef ds:uri="http://purl.org/dc/terms/"/>
    <ds:schemaRef ds:uri="http://schemas.openxmlformats.org/package/2006/metadata/core-properties"/>
    <ds:schemaRef ds:uri="848b6f9e-a726-4f61-a2fd-50dd94168905"/>
    <ds:schemaRef ds:uri="http://www.w3.org/XML/1998/namespace"/>
  </ds:schemaRefs>
</ds:datastoreItem>
</file>

<file path=customXml/itemProps2.xml><?xml version="1.0" encoding="utf-8"?>
<ds:datastoreItem xmlns:ds="http://schemas.openxmlformats.org/officeDocument/2006/customXml" ds:itemID="{3A3D13E8-32DA-4F37-A439-1453AB36E677}">
  <ds:schemaRefs>
    <ds:schemaRef ds:uri="http://schemas.microsoft.com/sharepoint/v3/contenttype/forms"/>
  </ds:schemaRefs>
</ds:datastoreItem>
</file>

<file path=customXml/itemProps3.xml><?xml version="1.0" encoding="utf-8"?>
<ds:datastoreItem xmlns:ds="http://schemas.openxmlformats.org/officeDocument/2006/customXml" ds:itemID="{F710EE32-0F2E-4F1E-A0E1-863DE69FAC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48b6f9e-a726-4f61-a2fd-50dd94168905"/>
    <ds:schemaRef ds:uri="c3b82cca-b319-4f06-b20d-6c6a205b62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1607</TotalTime>
  <Words>2178</Words>
  <Application>Microsoft Office PowerPoint</Application>
  <PresentationFormat>On-screen Show (4:3)</PresentationFormat>
  <Paragraphs>481</Paragraphs>
  <Slides>27</Slides>
  <Notes>18</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27</vt:i4>
      </vt:variant>
    </vt:vector>
  </HeadingPairs>
  <TitlesOfParts>
    <vt:vector size="36" baseType="lpstr">
      <vt:lpstr>ＭＳ Ｐゴシック</vt:lpstr>
      <vt:lpstr>Arial</vt:lpstr>
      <vt:lpstr>Arial Narrow</vt:lpstr>
      <vt:lpstr>Calibri</vt:lpstr>
      <vt:lpstr>Wingdings</vt:lpstr>
      <vt:lpstr>1_Office Theme</vt:lpstr>
      <vt:lpstr>AACSB</vt:lpstr>
      <vt:lpstr>2_Office Theme</vt:lpstr>
      <vt:lpstr>3_Office Theme</vt:lpstr>
      <vt:lpstr>AACSB International </vt:lpstr>
      <vt:lpstr>PowerPoint Presentation</vt:lpstr>
      <vt:lpstr>The AACSB Global Network</vt:lpstr>
      <vt:lpstr>The AACSB Landscape</vt:lpstr>
      <vt:lpstr>Macro-Regions</vt:lpstr>
      <vt:lpstr>Sub-Regions</vt:lpstr>
      <vt:lpstr>South Asia</vt:lpstr>
      <vt:lpstr>India’s Accredited Schools</vt:lpstr>
      <vt:lpstr>Be Part of the Business Education Alliance</vt:lpstr>
      <vt:lpstr>The Exchange: AACSB Member Forum</vt:lpstr>
      <vt:lpstr>Affinity Groups and Networks</vt:lpstr>
      <vt:lpstr>The Exchange: Volunteer Portal</vt:lpstr>
      <vt:lpstr>PowerPoint Presentation</vt:lpstr>
      <vt:lpstr>Upcoming Events</vt:lpstr>
      <vt:lpstr>DataDirect: The Most Comprehensive Database on Business Schools in the World</vt:lpstr>
      <vt:lpstr>Types of Data Available</vt:lpstr>
      <vt:lpstr>PowerPoint Presentation</vt:lpstr>
      <vt:lpstr>Accreditation</vt:lpstr>
      <vt:lpstr>AACSB Accreditation Philosophy</vt:lpstr>
      <vt:lpstr>Initial Accreditation Process </vt:lpstr>
      <vt:lpstr>Multiple Levels of Peer Review</vt:lpstr>
      <vt:lpstr>Initial Accreditation Process</vt:lpstr>
      <vt:lpstr>Continuous Improvement Review Philosophy</vt:lpstr>
      <vt:lpstr>Continuous Improvement Review Process</vt:lpstr>
      <vt:lpstr>PowerPoint Presentation</vt:lpstr>
      <vt:lpstr>Useful Links </vt:lpstr>
      <vt:lpstr>Thank you!  Amy Memon amy.memon@aacsb.edu +91-91-6753-9116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Nolan Scales</dc:creator>
  <cp:lastModifiedBy>Amy Memon</cp:lastModifiedBy>
  <cp:revision>111</cp:revision>
  <cp:lastPrinted>2018-10-26T03:07:56Z</cp:lastPrinted>
  <dcterms:created xsi:type="dcterms:W3CDTF">2015-08-05T14:56:22Z</dcterms:created>
  <dcterms:modified xsi:type="dcterms:W3CDTF">2018-11-25T19:53:16Z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0x010100A10A4AB9ACECF64DBA7DBC8A06B13BA1</vt:lpwstr>
  </property>
</Properties>
</file>